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6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7" r:id="rId11"/>
    <p:sldId id="270" r:id="rId12"/>
    <p:sldId id="264" r:id="rId13"/>
    <p:sldId id="265" r:id="rId14"/>
    <p:sldId id="266" r:id="rId15"/>
    <p:sldId id="271" r:id="rId16"/>
    <p:sldId id="269" r:id="rId17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20AE80-B98A-439B-8E92-59E5DA02DAE3}" v="86" dt="2025-04-18T13:29:33.0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552" autoAdjust="0"/>
  </p:normalViewPr>
  <p:slideViewPr>
    <p:cSldViewPr snapToGrid="0">
      <p:cViewPr>
        <p:scale>
          <a:sx n="75" d="100"/>
          <a:sy n="75" d="100"/>
        </p:scale>
        <p:origin x="1950" y="7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ala Matěj (4TB)" userId="ab7b391e-b387-41bc-be7f-a9a36e9cef7a" providerId="ADAL" clId="{5E20AE80-B98A-439B-8E92-59E5DA02DAE3}"/>
    <pc:docChg chg="undo custSel addSld delSld modSld sldOrd">
      <pc:chgData name="Fiala Matěj (4TB)" userId="ab7b391e-b387-41bc-be7f-a9a36e9cef7a" providerId="ADAL" clId="{5E20AE80-B98A-439B-8E92-59E5DA02DAE3}" dt="2025-04-18T13:30:08.866" v="4211" actId="1076"/>
      <pc:docMkLst>
        <pc:docMk/>
      </pc:docMkLst>
      <pc:sldChg chg="addSp delSp modSp mod">
        <pc:chgData name="Fiala Matěj (4TB)" userId="ab7b391e-b387-41bc-be7f-a9a36e9cef7a" providerId="ADAL" clId="{5E20AE80-B98A-439B-8E92-59E5DA02DAE3}" dt="2025-04-17T13:40:48.040" v="3494" actId="1076"/>
        <pc:sldMkLst>
          <pc:docMk/>
          <pc:sldMk cId="700982169" sldId="256"/>
        </pc:sldMkLst>
        <pc:spChg chg="mod">
          <ac:chgData name="Fiala Matěj (4TB)" userId="ab7b391e-b387-41bc-be7f-a9a36e9cef7a" providerId="ADAL" clId="{5E20AE80-B98A-439B-8E92-59E5DA02DAE3}" dt="2025-04-17T13:40:48.040" v="3494" actId="1076"/>
          <ac:spMkLst>
            <pc:docMk/>
            <pc:sldMk cId="700982169" sldId="256"/>
            <ac:spMk id="2" creationId="{9377215F-8A49-92A6-759E-AF9BD79626E7}"/>
          </ac:spMkLst>
        </pc:spChg>
        <pc:spChg chg="add mod">
          <ac:chgData name="Fiala Matěj (4TB)" userId="ab7b391e-b387-41bc-be7f-a9a36e9cef7a" providerId="ADAL" clId="{5E20AE80-B98A-439B-8E92-59E5DA02DAE3}" dt="2025-04-15T16:01:06.114" v="1255" actId="1037"/>
          <ac:spMkLst>
            <pc:docMk/>
            <pc:sldMk cId="700982169" sldId="256"/>
            <ac:spMk id="4" creationId="{40DBE815-86E6-CD19-6091-07656E85BA81}"/>
          </ac:spMkLst>
        </pc:spChg>
        <pc:spChg chg="mod">
          <ac:chgData name="Fiala Matěj (4TB)" userId="ab7b391e-b387-41bc-be7f-a9a36e9cef7a" providerId="ADAL" clId="{5E20AE80-B98A-439B-8E92-59E5DA02DAE3}" dt="2025-04-15T15:57:13.998" v="704" actId="1076"/>
          <ac:spMkLst>
            <pc:docMk/>
            <pc:sldMk cId="700982169" sldId="256"/>
            <ac:spMk id="5" creationId="{3A8BE89D-0344-A2CB-F6B9-60159EB1D7D3}"/>
          </ac:spMkLst>
        </pc:spChg>
        <pc:spChg chg="add mod">
          <ac:chgData name="Fiala Matěj (4TB)" userId="ab7b391e-b387-41bc-be7f-a9a36e9cef7a" providerId="ADAL" clId="{5E20AE80-B98A-439B-8E92-59E5DA02DAE3}" dt="2025-04-15T16:16:49.335" v="1878" actId="403"/>
          <ac:spMkLst>
            <pc:docMk/>
            <pc:sldMk cId="700982169" sldId="256"/>
            <ac:spMk id="6" creationId="{97BF37B3-A34C-F7F8-9EF9-18F2CA4807B9}"/>
          </ac:spMkLst>
        </pc:spChg>
        <pc:spChg chg="add mod">
          <ac:chgData name="Fiala Matěj (4TB)" userId="ab7b391e-b387-41bc-be7f-a9a36e9cef7a" providerId="ADAL" clId="{5E20AE80-B98A-439B-8E92-59E5DA02DAE3}" dt="2025-04-15T15:17:43.216" v="78" actId="1076"/>
          <ac:spMkLst>
            <pc:docMk/>
            <pc:sldMk cId="700982169" sldId="256"/>
            <ac:spMk id="10" creationId="{9167AD6C-F5BC-B621-D58D-2FCDE54E3C92}"/>
          </ac:spMkLst>
        </pc:spChg>
        <pc:spChg chg="add mod">
          <ac:chgData name="Fiala Matěj (4TB)" userId="ab7b391e-b387-41bc-be7f-a9a36e9cef7a" providerId="ADAL" clId="{5E20AE80-B98A-439B-8E92-59E5DA02DAE3}" dt="2025-04-15T16:16:55.680" v="1881" actId="20577"/>
          <ac:spMkLst>
            <pc:docMk/>
            <pc:sldMk cId="700982169" sldId="256"/>
            <ac:spMk id="13" creationId="{DF75B305-F9A0-C045-E7DE-E5D61B250C20}"/>
          </ac:spMkLst>
        </pc:spChg>
        <pc:spChg chg="add mod">
          <ac:chgData name="Fiala Matěj (4TB)" userId="ab7b391e-b387-41bc-be7f-a9a36e9cef7a" providerId="ADAL" clId="{5E20AE80-B98A-439B-8E92-59E5DA02DAE3}" dt="2025-04-15T15:17:45.829" v="80" actId="1076"/>
          <ac:spMkLst>
            <pc:docMk/>
            <pc:sldMk cId="700982169" sldId="256"/>
            <ac:spMk id="15" creationId="{3306CC7E-4F63-383C-BD53-6ADB2EBDF609}"/>
          </ac:spMkLst>
        </pc:spChg>
        <pc:spChg chg="add mod">
          <ac:chgData name="Fiala Matěj (4TB)" userId="ab7b391e-b387-41bc-be7f-a9a36e9cef7a" providerId="ADAL" clId="{5E20AE80-B98A-439B-8E92-59E5DA02DAE3}" dt="2025-04-15T16:16:53.220" v="1880" actId="403"/>
          <ac:spMkLst>
            <pc:docMk/>
            <pc:sldMk cId="700982169" sldId="256"/>
            <ac:spMk id="16" creationId="{DC42EA07-8811-203C-D685-163D996A7819}"/>
          </ac:spMkLst>
        </pc:spChg>
        <pc:picChg chg="add mod">
          <ac:chgData name="Fiala Matěj (4TB)" userId="ab7b391e-b387-41bc-be7f-a9a36e9cef7a" providerId="ADAL" clId="{5E20AE80-B98A-439B-8E92-59E5DA02DAE3}" dt="2025-04-15T15:36:50.649" v="230" actId="1035"/>
          <ac:picMkLst>
            <pc:docMk/>
            <pc:sldMk cId="700982169" sldId="256"/>
            <ac:picMk id="8" creationId="{3D81D4C6-821A-0642-ACC1-9375A5529EF0}"/>
          </ac:picMkLst>
        </pc:picChg>
        <pc:picChg chg="add del mod">
          <ac:chgData name="Fiala Matěj (4TB)" userId="ab7b391e-b387-41bc-be7f-a9a36e9cef7a" providerId="ADAL" clId="{5E20AE80-B98A-439B-8E92-59E5DA02DAE3}" dt="2025-04-15T16:01:06.114" v="1255" actId="1037"/>
          <ac:picMkLst>
            <pc:docMk/>
            <pc:sldMk cId="700982169" sldId="256"/>
            <ac:picMk id="9" creationId="{878EBD6A-34F0-B3C9-8158-7C0F82DD7E38}"/>
          </ac:picMkLst>
        </pc:picChg>
        <pc:picChg chg="add mod">
          <ac:chgData name="Fiala Matěj (4TB)" userId="ab7b391e-b387-41bc-be7f-a9a36e9cef7a" providerId="ADAL" clId="{5E20AE80-B98A-439B-8E92-59E5DA02DAE3}" dt="2025-04-15T15:49:17.198" v="232" actId="1076"/>
          <ac:picMkLst>
            <pc:docMk/>
            <pc:sldMk cId="700982169" sldId="256"/>
            <ac:picMk id="14" creationId="{62B2889F-20F1-E476-2605-ECB6900ECBBB}"/>
          </ac:picMkLst>
        </pc:picChg>
        <pc:cxnChg chg="add mod">
          <ac:chgData name="Fiala Matěj (4TB)" userId="ab7b391e-b387-41bc-be7f-a9a36e9cef7a" providerId="ADAL" clId="{5E20AE80-B98A-439B-8E92-59E5DA02DAE3}" dt="2025-04-15T15:57:27.616" v="706" actId="208"/>
          <ac:cxnSpMkLst>
            <pc:docMk/>
            <pc:sldMk cId="700982169" sldId="256"/>
            <ac:cxnSpMk id="29" creationId="{3C8F09DB-14B2-2CE3-A159-0748545CDA44}"/>
          </ac:cxnSpMkLst>
        </pc:cxnChg>
        <pc:cxnChg chg="add mod">
          <ac:chgData name="Fiala Matěj (4TB)" userId="ab7b391e-b387-41bc-be7f-a9a36e9cef7a" providerId="ADAL" clId="{5E20AE80-B98A-439B-8E92-59E5DA02DAE3}" dt="2025-04-15T15:57:24.718" v="705" actId="208"/>
          <ac:cxnSpMkLst>
            <pc:docMk/>
            <pc:sldMk cId="700982169" sldId="256"/>
            <ac:cxnSpMk id="30" creationId="{AD28E777-14A6-2347-2064-A5297A374022}"/>
          </ac:cxnSpMkLst>
        </pc:cxnChg>
      </pc:sldChg>
      <pc:sldChg chg="addSp delSp modSp mod">
        <pc:chgData name="Fiala Matěj (4TB)" userId="ab7b391e-b387-41bc-be7f-a9a36e9cef7a" providerId="ADAL" clId="{5E20AE80-B98A-439B-8E92-59E5DA02DAE3}" dt="2025-04-17T13:40:32.210" v="3492" actId="2711"/>
        <pc:sldMkLst>
          <pc:docMk/>
          <pc:sldMk cId="1595908890" sldId="257"/>
        </pc:sldMkLst>
        <pc:spChg chg="mod">
          <ac:chgData name="Fiala Matěj (4TB)" userId="ab7b391e-b387-41bc-be7f-a9a36e9cef7a" providerId="ADAL" clId="{5E20AE80-B98A-439B-8E92-59E5DA02DAE3}" dt="2025-04-17T13:40:32.210" v="3492" actId="2711"/>
          <ac:spMkLst>
            <pc:docMk/>
            <pc:sldMk cId="1595908890" sldId="257"/>
            <ac:spMk id="2" creationId="{DE90F818-F83B-D0E0-84CE-B451A360E12C}"/>
          </ac:spMkLst>
        </pc:spChg>
        <pc:spChg chg="add mod">
          <ac:chgData name="Fiala Matěj (4TB)" userId="ab7b391e-b387-41bc-be7f-a9a36e9cef7a" providerId="ADAL" clId="{5E20AE80-B98A-439B-8E92-59E5DA02DAE3}" dt="2025-04-15T15:18:45.555" v="176" actId="1076"/>
          <ac:spMkLst>
            <pc:docMk/>
            <pc:sldMk cId="1595908890" sldId="257"/>
            <ac:spMk id="7" creationId="{09B1025D-C04B-D7B4-CAEC-A93D5B700791}"/>
          </ac:spMkLst>
        </pc:spChg>
        <pc:spChg chg="add mod">
          <ac:chgData name="Fiala Matěj (4TB)" userId="ab7b391e-b387-41bc-be7f-a9a36e9cef7a" providerId="ADAL" clId="{5E20AE80-B98A-439B-8E92-59E5DA02DAE3}" dt="2025-04-15T15:52:07.690" v="295" actId="1036"/>
          <ac:spMkLst>
            <pc:docMk/>
            <pc:sldMk cId="1595908890" sldId="257"/>
            <ac:spMk id="8" creationId="{953FD04F-3E60-9A26-2D33-BE10227E0EB4}"/>
          </ac:spMkLst>
        </pc:spChg>
        <pc:spChg chg="add mod">
          <ac:chgData name="Fiala Matěj (4TB)" userId="ab7b391e-b387-41bc-be7f-a9a36e9cef7a" providerId="ADAL" clId="{5E20AE80-B98A-439B-8E92-59E5DA02DAE3}" dt="2025-04-15T15:18:45.555" v="176" actId="1076"/>
          <ac:spMkLst>
            <pc:docMk/>
            <pc:sldMk cId="1595908890" sldId="257"/>
            <ac:spMk id="9" creationId="{851526F7-E0CB-2BF1-7203-D799A6B5668E}"/>
          </ac:spMkLst>
        </pc:spChg>
        <pc:spChg chg="add mod">
          <ac:chgData name="Fiala Matěj (4TB)" userId="ab7b391e-b387-41bc-be7f-a9a36e9cef7a" providerId="ADAL" clId="{5E20AE80-B98A-439B-8E92-59E5DA02DAE3}" dt="2025-04-15T15:52:07.690" v="295" actId="1036"/>
          <ac:spMkLst>
            <pc:docMk/>
            <pc:sldMk cId="1595908890" sldId="257"/>
            <ac:spMk id="10" creationId="{B40A1A67-6DAE-3C6B-80A9-C5C30C093C60}"/>
          </ac:spMkLst>
        </pc:spChg>
        <pc:spChg chg="add mod">
          <ac:chgData name="Fiala Matěj (4TB)" userId="ab7b391e-b387-41bc-be7f-a9a36e9cef7a" providerId="ADAL" clId="{5E20AE80-B98A-439B-8E92-59E5DA02DAE3}" dt="2025-04-15T16:01:40.428" v="1322" actId="1036"/>
          <ac:spMkLst>
            <pc:docMk/>
            <pc:sldMk cId="1595908890" sldId="257"/>
            <ac:spMk id="20" creationId="{6D04FE19-2003-0199-AE5A-A07E814E0975}"/>
          </ac:spMkLst>
        </pc:spChg>
        <pc:spChg chg="add mod">
          <ac:chgData name="Fiala Matěj (4TB)" userId="ab7b391e-b387-41bc-be7f-a9a36e9cef7a" providerId="ADAL" clId="{5E20AE80-B98A-439B-8E92-59E5DA02DAE3}" dt="2025-04-15T16:01:52.292" v="1396" actId="1035"/>
          <ac:spMkLst>
            <pc:docMk/>
            <pc:sldMk cId="1595908890" sldId="257"/>
            <ac:spMk id="21" creationId="{9540027C-9E16-816D-AB11-14C9F3BB8C44}"/>
          </ac:spMkLst>
        </pc:spChg>
        <pc:picChg chg="add mod">
          <ac:chgData name="Fiala Matěj (4TB)" userId="ab7b391e-b387-41bc-be7f-a9a36e9cef7a" providerId="ADAL" clId="{5E20AE80-B98A-439B-8E92-59E5DA02DAE3}" dt="2025-04-15T15:51:50.996" v="259" actId="29295"/>
          <ac:picMkLst>
            <pc:docMk/>
            <pc:sldMk cId="1595908890" sldId="257"/>
            <ac:picMk id="11" creationId="{C84BDA3E-158A-B190-8646-34B476A6F343}"/>
          </ac:picMkLst>
        </pc:picChg>
        <pc:picChg chg="add mod">
          <ac:chgData name="Fiala Matěj (4TB)" userId="ab7b391e-b387-41bc-be7f-a9a36e9cef7a" providerId="ADAL" clId="{5E20AE80-B98A-439B-8E92-59E5DA02DAE3}" dt="2025-04-15T15:51:50.996" v="259" actId="29295"/>
          <ac:picMkLst>
            <pc:docMk/>
            <pc:sldMk cId="1595908890" sldId="257"/>
            <ac:picMk id="12" creationId="{54B3F7E3-2938-BECA-8302-DFAFB3890167}"/>
          </ac:picMkLst>
        </pc:picChg>
        <pc:picChg chg="add mod">
          <ac:chgData name="Fiala Matěj (4TB)" userId="ab7b391e-b387-41bc-be7f-a9a36e9cef7a" providerId="ADAL" clId="{5E20AE80-B98A-439B-8E92-59E5DA02DAE3}" dt="2025-04-15T15:51:50.996" v="259" actId="29295"/>
          <ac:picMkLst>
            <pc:docMk/>
            <pc:sldMk cId="1595908890" sldId="257"/>
            <ac:picMk id="13" creationId="{03B7C7DE-A57C-C45C-94C4-CEF5BE9D02CE}"/>
          </ac:picMkLst>
        </pc:picChg>
        <pc:picChg chg="add mod">
          <ac:chgData name="Fiala Matěj (4TB)" userId="ab7b391e-b387-41bc-be7f-a9a36e9cef7a" providerId="ADAL" clId="{5E20AE80-B98A-439B-8E92-59E5DA02DAE3}" dt="2025-04-15T16:02:20.291" v="1438" actId="29295"/>
          <ac:picMkLst>
            <pc:docMk/>
            <pc:sldMk cId="1595908890" sldId="257"/>
            <ac:picMk id="19" creationId="{D6FC286B-09C5-A9AF-CAC8-9C91BD3A5248}"/>
          </ac:picMkLst>
        </pc:picChg>
        <pc:cxnChg chg="add mod">
          <ac:chgData name="Fiala Matěj (4TB)" userId="ab7b391e-b387-41bc-be7f-a9a36e9cef7a" providerId="ADAL" clId="{5E20AE80-B98A-439B-8E92-59E5DA02DAE3}" dt="2025-04-15T16:00:01.175" v="1203" actId="1035"/>
          <ac:cxnSpMkLst>
            <pc:docMk/>
            <pc:sldMk cId="1595908890" sldId="257"/>
            <ac:cxnSpMk id="17" creationId="{24E34539-F563-B9BE-7D76-B3AA03206783}"/>
          </ac:cxnSpMkLst>
        </pc:cxnChg>
        <pc:cxnChg chg="add mod">
          <ac:chgData name="Fiala Matěj (4TB)" userId="ab7b391e-b387-41bc-be7f-a9a36e9cef7a" providerId="ADAL" clId="{5E20AE80-B98A-439B-8E92-59E5DA02DAE3}" dt="2025-04-15T16:00:01.175" v="1203" actId="1035"/>
          <ac:cxnSpMkLst>
            <pc:docMk/>
            <pc:sldMk cId="1595908890" sldId="257"/>
            <ac:cxnSpMk id="18" creationId="{C36309C6-C6AA-D13B-C69B-68A96B7F89E1}"/>
          </ac:cxnSpMkLst>
        </pc:cxnChg>
      </pc:sldChg>
      <pc:sldChg chg="addSp delSp modSp add mod">
        <pc:chgData name="Fiala Matěj (4TB)" userId="ab7b391e-b387-41bc-be7f-a9a36e9cef7a" providerId="ADAL" clId="{5E20AE80-B98A-439B-8E92-59E5DA02DAE3}" dt="2025-04-17T13:46:13.327" v="3531" actId="478"/>
        <pc:sldMkLst>
          <pc:docMk/>
          <pc:sldMk cId="278514952" sldId="258"/>
        </pc:sldMkLst>
        <pc:spChg chg="add mod">
          <ac:chgData name="Fiala Matěj (4TB)" userId="ab7b391e-b387-41bc-be7f-a9a36e9cef7a" providerId="ADAL" clId="{5E20AE80-B98A-439B-8E92-59E5DA02DAE3}" dt="2025-04-15T16:05:25.637" v="1456" actId="20577"/>
          <ac:spMkLst>
            <pc:docMk/>
            <pc:sldMk cId="278514952" sldId="258"/>
            <ac:spMk id="3" creationId="{F83996EC-761A-A1DB-EB80-4BCFDFEC925C}"/>
          </ac:spMkLst>
        </pc:spChg>
        <pc:spChg chg="add del mod">
          <ac:chgData name="Fiala Matěj (4TB)" userId="ab7b391e-b387-41bc-be7f-a9a36e9cef7a" providerId="ADAL" clId="{5E20AE80-B98A-439B-8E92-59E5DA02DAE3}" dt="2025-04-17T13:46:13.327" v="3531" actId="478"/>
          <ac:spMkLst>
            <pc:docMk/>
            <pc:sldMk cId="278514952" sldId="258"/>
            <ac:spMk id="4" creationId="{D10BB873-1AB5-CDF2-A234-08281313DB5B}"/>
          </ac:spMkLst>
        </pc:spChg>
        <pc:spChg chg="mod">
          <ac:chgData name="Fiala Matěj (4TB)" userId="ab7b391e-b387-41bc-be7f-a9a36e9cef7a" providerId="ADAL" clId="{5E20AE80-B98A-439B-8E92-59E5DA02DAE3}" dt="2025-04-15T16:03:30.743" v="1444" actId="1076"/>
          <ac:spMkLst>
            <pc:docMk/>
            <pc:sldMk cId="278514952" sldId="258"/>
            <ac:spMk id="5" creationId="{E37DF138-0A1D-2FBD-758B-47C587C07675}"/>
          </ac:spMkLst>
        </pc:spChg>
        <pc:spChg chg="add del mod">
          <ac:chgData name="Fiala Matěj (4TB)" userId="ab7b391e-b387-41bc-be7f-a9a36e9cef7a" providerId="ADAL" clId="{5E20AE80-B98A-439B-8E92-59E5DA02DAE3}" dt="2025-04-17T13:46:13.327" v="3531" actId="478"/>
          <ac:spMkLst>
            <pc:docMk/>
            <pc:sldMk cId="278514952" sldId="258"/>
            <ac:spMk id="6" creationId="{E04A8170-8F4B-FED2-8BB8-A5D3AF1F5007}"/>
          </ac:spMkLst>
        </pc:spChg>
        <pc:spChg chg="add del">
          <ac:chgData name="Fiala Matěj (4TB)" userId="ab7b391e-b387-41bc-be7f-a9a36e9cef7a" providerId="ADAL" clId="{5E20AE80-B98A-439B-8E92-59E5DA02DAE3}" dt="2025-04-17T13:46:13.327" v="3531" actId="478"/>
          <ac:spMkLst>
            <pc:docMk/>
            <pc:sldMk cId="278514952" sldId="258"/>
            <ac:spMk id="7" creationId="{42814558-6CCC-6F5C-6663-021B4C0EC598}"/>
          </ac:spMkLst>
        </pc:spChg>
        <pc:spChg chg="add del mod">
          <ac:chgData name="Fiala Matěj (4TB)" userId="ab7b391e-b387-41bc-be7f-a9a36e9cef7a" providerId="ADAL" clId="{5E20AE80-B98A-439B-8E92-59E5DA02DAE3}" dt="2025-04-17T13:46:13.327" v="3531" actId="478"/>
          <ac:spMkLst>
            <pc:docMk/>
            <pc:sldMk cId="278514952" sldId="258"/>
            <ac:spMk id="10" creationId="{6E80BDDD-DD3A-D783-ADA5-6E94EC6F1B1B}"/>
          </ac:spMkLst>
        </pc:spChg>
        <pc:spChg chg="del">
          <ac:chgData name="Fiala Matěj (4TB)" userId="ab7b391e-b387-41bc-be7f-a9a36e9cef7a" providerId="ADAL" clId="{5E20AE80-B98A-439B-8E92-59E5DA02DAE3}" dt="2025-04-17T13:35:46.317" v="3485" actId="478"/>
          <ac:spMkLst>
            <pc:docMk/>
            <pc:sldMk cId="278514952" sldId="258"/>
            <ac:spMk id="13" creationId="{37F164A7-D3C7-3CA5-4A29-6EA862DF760F}"/>
          </ac:spMkLst>
        </pc:spChg>
        <pc:spChg chg="add del mod">
          <ac:chgData name="Fiala Matěj (4TB)" userId="ab7b391e-b387-41bc-be7f-a9a36e9cef7a" providerId="ADAL" clId="{5E20AE80-B98A-439B-8E92-59E5DA02DAE3}" dt="2025-04-17T13:46:13.327" v="3531" actId="478"/>
          <ac:spMkLst>
            <pc:docMk/>
            <pc:sldMk cId="278514952" sldId="258"/>
            <ac:spMk id="15" creationId="{81D6BA96-EDE3-BB9A-61A2-F7CCD7FA30F6}"/>
          </ac:spMkLst>
        </pc:spChg>
        <pc:spChg chg="add del mod">
          <ac:chgData name="Fiala Matěj (4TB)" userId="ab7b391e-b387-41bc-be7f-a9a36e9cef7a" providerId="ADAL" clId="{5E20AE80-B98A-439B-8E92-59E5DA02DAE3}" dt="2025-04-17T13:46:13.327" v="3531" actId="478"/>
          <ac:spMkLst>
            <pc:docMk/>
            <pc:sldMk cId="278514952" sldId="258"/>
            <ac:spMk id="16" creationId="{C703A799-264F-C7D6-E22E-4E6886A4443C}"/>
          </ac:spMkLst>
        </pc:spChg>
        <pc:spChg chg="add mod">
          <ac:chgData name="Fiala Matěj (4TB)" userId="ab7b391e-b387-41bc-be7f-a9a36e9cef7a" providerId="ADAL" clId="{5E20AE80-B98A-439B-8E92-59E5DA02DAE3}" dt="2025-04-15T16:17:16.847" v="1956" actId="1038"/>
          <ac:spMkLst>
            <pc:docMk/>
            <pc:sldMk cId="278514952" sldId="258"/>
            <ac:spMk id="21" creationId="{D3C5A0DF-2FD6-A0E4-EBEA-EFEE9CA78A4A}"/>
          </ac:spMkLst>
        </pc:spChg>
        <pc:spChg chg="add mod">
          <ac:chgData name="Fiala Matěj (4TB)" userId="ab7b391e-b387-41bc-be7f-a9a36e9cef7a" providerId="ADAL" clId="{5E20AE80-B98A-439B-8E92-59E5DA02DAE3}" dt="2025-04-15T16:18:37.746" v="1996" actId="1076"/>
          <ac:spMkLst>
            <pc:docMk/>
            <pc:sldMk cId="278514952" sldId="258"/>
            <ac:spMk id="22" creationId="{1AB141C9-8A67-A295-5023-A5375F62580E}"/>
          </ac:spMkLst>
        </pc:spChg>
        <pc:spChg chg="add mod">
          <ac:chgData name="Fiala Matěj (4TB)" userId="ab7b391e-b387-41bc-be7f-a9a36e9cef7a" providerId="ADAL" clId="{5E20AE80-B98A-439B-8E92-59E5DA02DAE3}" dt="2025-04-15T16:18:40.007" v="1997" actId="1076"/>
          <ac:spMkLst>
            <pc:docMk/>
            <pc:sldMk cId="278514952" sldId="258"/>
            <ac:spMk id="23" creationId="{C5AFDDF7-F1C6-C556-2567-859E4269DA9D}"/>
          </ac:spMkLst>
        </pc:spChg>
        <pc:spChg chg="add mod">
          <ac:chgData name="Fiala Matěj (4TB)" userId="ab7b391e-b387-41bc-be7f-a9a36e9cef7a" providerId="ADAL" clId="{5E20AE80-B98A-439B-8E92-59E5DA02DAE3}" dt="2025-04-15T16:18:56.565" v="2021" actId="1076"/>
          <ac:spMkLst>
            <pc:docMk/>
            <pc:sldMk cId="278514952" sldId="258"/>
            <ac:spMk id="24" creationId="{033646DD-94A2-3CDE-F61E-F27D10E84035}"/>
          </ac:spMkLst>
        </pc:spChg>
        <pc:picChg chg="add del mod">
          <ac:chgData name="Fiala Matěj (4TB)" userId="ab7b391e-b387-41bc-be7f-a9a36e9cef7a" providerId="ADAL" clId="{5E20AE80-B98A-439B-8E92-59E5DA02DAE3}" dt="2025-04-17T13:46:13.327" v="3531" actId="478"/>
          <ac:picMkLst>
            <pc:docMk/>
            <pc:sldMk cId="278514952" sldId="258"/>
            <ac:picMk id="8" creationId="{C0F7B5D5-9820-242D-8B33-560D0B4D5D97}"/>
          </ac:picMkLst>
        </pc:picChg>
        <pc:picChg chg="add del mod">
          <ac:chgData name="Fiala Matěj (4TB)" userId="ab7b391e-b387-41bc-be7f-a9a36e9cef7a" providerId="ADAL" clId="{5E20AE80-B98A-439B-8E92-59E5DA02DAE3}" dt="2025-04-17T13:46:13.327" v="3531" actId="478"/>
          <ac:picMkLst>
            <pc:docMk/>
            <pc:sldMk cId="278514952" sldId="258"/>
            <ac:picMk id="9" creationId="{10E7A1B6-0FF2-5A3A-F4F6-41F39974017C}"/>
          </ac:picMkLst>
        </pc:picChg>
        <pc:picChg chg="add mod modCrop">
          <ac:chgData name="Fiala Matěj (4TB)" userId="ab7b391e-b387-41bc-be7f-a9a36e9cef7a" providerId="ADAL" clId="{5E20AE80-B98A-439B-8E92-59E5DA02DAE3}" dt="2025-04-15T16:12:54.826" v="1661" actId="12789"/>
          <ac:picMkLst>
            <pc:docMk/>
            <pc:sldMk cId="278514952" sldId="258"/>
            <ac:picMk id="11" creationId="{76AACCB9-7162-6D26-046F-4715103684DD}"/>
          </ac:picMkLst>
        </pc:picChg>
        <pc:picChg chg="add del mod">
          <ac:chgData name="Fiala Matěj (4TB)" userId="ab7b391e-b387-41bc-be7f-a9a36e9cef7a" providerId="ADAL" clId="{5E20AE80-B98A-439B-8E92-59E5DA02DAE3}" dt="2025-04-17T13:46:13.327" v="3531" actId="478"/>
          <ac:picMkLst>
            <pc:docMk/>
            <pc:sldMk cId="278514952" sldId="258"/>
            <ac:picMk id="14" creationId="{E0D14178-2DC6-9264-377C-211A7F8792FB}"/>
          </ac:picMkLst>
        </pc:picChg>
        <pc:picChg chg="add mod modCrop">
          <ac:chgData name="Fiala Matěj (4TB)" userId="ab7b391e-b387-41bc-be7f-a9a36e9cef7a" providerId="ADAL" clId="{5E20AE80-B98A-439B-8E92-59E5DA02DAE3}" dt="2025-04-15T16:12:54.826" v="1661" actId="12789"/>
          <ac:picMkLst>
            <pc:docMk/>
            <pc:sldMk cId="278514952" sldId="258"/>
            <ac:picMk id="18" creationId="{58F2C4AC-B380-1985-44DA-9A99E7779D8E}"/>
          </ac:picMkLst>
        </pc:picChg>
        <pc:picChg chg="add mod modCrop">
          <ac:chgData name="Fiala Matěj (4TB)" userId="ab7b391e-b387-41bc-be7f-a9a36e9cef7a" providerId="ADAL" clId="{5E20AE80-B98A-439B-8E92-59E5DA02DAE3}" dt="2025-04-15T16:12:54.826" v="1661" actId="12789"/>
          <ac:picMkLst>
            <pc:docMk/>
            <pc:sldMk cId="278514952" sldId="258"/>
            <ac:picMk id="20" creationId="{9D644098-072C-C0CD-DDC2-F8E3E3C52B18}"/>
          </ac:picMkLst>
        </pc:picChg>
      </pc:sldChg>
      <pc:sldChg chg="add del">
        <pc:chgData name="Fiala Matěj (4TB)" userId="ab7b391e-b387-41bc-be7f-a9a36e9cef7a" providerId="ADAL" clId="{5E20AE80-B98A-439B-8E92-59E5DA02DAE3}" dt="2025-04-15T16:03:18.907" v="1441"/>
        <pc:sldMkLst>
          <pc:docMk/>
          <pc:sldMk cId="3451663630" sldId="259"/>
        </pc:sldMkLst>
      </pc:sldChg>
      <pc:sldChg chg="addSp delSp modSp add mod">
        <pc:chgData name="Fiala Matěj (4TB)" userId="ab7b391e-b387-41bc-be7f-a9a36e9cef7a" providerId="ADAL" clId="{5E20AE80-B98A-439B-8E92-59E5DA02DAE3}" dt="2025-04-15T16:29:57.064" v="2976" actId="1038"/>
        <pc:sldMkLst>
          <pc:docMk/>
          <pc:sldMk cId="3847076729" sldId="259"/>
        </pc:sldMkLst>
        <pc:spChg chg="add mod">
          <ac:chgData name="Fiala Matěj (4TB)" userId="ab7b391e-b387-41bc-be7f-a9a36e9cef7a" providerId="ADAL" clId="{5E20AE80-B98A-439B-8E92-59E5DA02DAE3}" dt="2025-04-15T16:20:05.581" v="2097" actId="1076"/>
          <ac:spMkLst>
            <pc:docMk/>
            <pc:sldMk cId="3847076729" sldId="259"/>
            <ac:spMk id="7" creationId="{63232093-95B8-FB33-0AF4-C8F539D2F459}"/>
          </ac:spMkLst>
        </pc:spChg>
        <pc:spChg chg="add mod">
          <ac:chgData name="Fiala Matěj (4TB)" userId="ab7b391e-b387-41bc-be7f-a9a36e9cef7a" providerId="ADAL" clId="{5E20AE80-B98A-439B-8E92-59E5DA02DAE3}" dt="2025-04-15T16:20:00.148" v="2096" actId="1076"/>
          <ac:spMkLst>
            <pc:docMk/>
            <pc:sldMk cId="3847076729" sldId="259"/>
            <ac:spMk id="12" creationId="{7B0435BE-E759-3A30-0C23-9B0DDF503F2C}"/>
          </ac:spMkLst>
        </pc:spChg>
        <pc:spChg chg="add mod">
          <ac:chgData name="Fiala Matěj (4TB)" userId="ab7b391e-b387-41bc-be7f-a9a36e9cef7a" providerId="ADAL" clId="{5E20AE80-B98A-439B-8E92-59E5DA02DAE3}" dt="2025-04-15T16:29:14.440" v="2933" actId="207"/>
          <ac:spMkLst>
            <pc:docMk/>
            <pc:sldMk cId="3847076729" sldId="259"/>
            <ac:spMk id="17" creationId="{34E15B14-166C-43CE-E755-5FA23BFBEC2E}"/>
          </ac:spMkLst>
        </pc:spChg>
        <pc:spChg chg="add mod">
          <ac:chgData name="Fiala Matěj (4TB)" userId="ab7b391e-b387-41bc-be7f-a9a36e9cef7a" providerId="ADAL" clId="{5E20AE80-B98A-439B-8E92-59E5DA02DAE3}" dt="2025-04-15T16:29:57.064" v="2976" actId="1038"/>
          <ac:spMkLst>
            <pc:docMk/>
            <pc:sldMk cId="3847076729" sldId="259"/>
            <ac:spMk id="25" creationId="{BCCC8F38-BDE4-6BA2-4FB9-A169D103D55E}"/>
          </ac:spMkLst>
        </pc:spChg>
        <pc:picChg chg="mod">
          <ac:chgData name="Fiala Matěj (4TB)" userId="ab7b391e-b387-41bc-be7f-a9a36e9cef7a" providerId="ADAL" clId="{5E20AE80-B98A-439B-8E92-59E5DA02DAE3}" dt="2025-04-15T16:14:42.990" v="1820" actId="692"/>
          <ac:picMkLst>
            <pc:docMk/>
            <pc:sldMk cId="3847076729" sldId="259"/>
            <ac:picMk id="11" creationId="{02A8F9AB-9BEF-09C8-F903-2A99FD1E89F0}"/>
          </ac:picMkLst>
        </pc:picChg>
        <pc:picChg chg="mod">
          <ac:chgData name="Fiala Matěj (4TB)" userId="ab7b391e-b387-41bc-be7f-a9a36e9cef7a" providerId="ADAL" clId="{5E20AE80-B98A-439B-8E92-59E5DA02DAE3}" dt="2025-04-15T16:15:09.643" v="1822" actId="12788"/>
          <ac:picMkLst>
            <pc:docMk/>
            <pc:sldMk cId="3847076729" sldId="259"/>
            <ac:picMk id="18" creationId="{72A0FA50-295D-0B03-8A20-F0D025934E6C}"/>
          </ac:picMkLst>
        </pc:picChg>
      </pc:sldChg>
      <pc:sldChg chg="addSp delSp modSp add mod">
        <pc:chgData name="Fiala Matěj (4TB)" userId="ab7b391e-b387-41bc-be7f-a9a36e9cef7a" providerId="ADAL" clId="{5E20AE80-B98A-439B-8E92-59E5DA02DAE3}" dt="2025-04-15T16:28:01.690" v="2771" actId="478"/>
        <pc:sldMkLst>
          <pc:docMk/>
          <pc:sldMk cId="586663932" sldId="260"/>
        </pc:sldMkLst>
        <pc:spChg chg="mod">
          <ac:chgData name="Fiala Matěj (4TB)" userId="ab7b391e-b387-41bc-be7f-a9a36e9cef7a" providerId="ADAL" clId="{5E20AE80-B98A-439B-8E92-59E5DA02DAE3}" dt="2025-04-15T16:25:19.473" v="2531" actId="6549"/>
          <ac:spMkLst>
            <pc:docMk/>
            <pc:sldMk cId="586663932" sldId="260"/>
            <ac:spMk id="7" creationId="{1A7190F8-BBDB-6F9A-7D90-8499056B7C8C}"/>
          </ac:spMkLst>
        </pc:spChg>
        <pc:spChg chg="add mod">
          <ac:chgData name="Fiala Matěj (4TB)" userId="ab7b391e-b387-41bc-be7f-a9a36e9cef7a" providerId="ADAL" clId="{5E20AE80-B98A-439B-8E92-59E5DA02DAE3}" dt="2025-04-15T16:24:15.855" v="2489" actId="1076"/>
          <ac:spMkLst>
            <pc:docMk/>
            <pc:sldMk cId="586663932" sldId="260"/>
            <ac:spMk id="17" creationId="{0D557FC1-1A3A-6F5D-781E-BEA2096CF950}"/>
          </ac:spMkLst>
        </pc:spChg>
        <pc:spChg chg="add mod">
          <ac:chgData name="Fiala Matěj (4TB)" userId="ab7b391e-b387-41bc-be7f-a9a36e9cef7a" providerId="ADAL" clId="{5E20AE80-B98A-439B-8E92-59E5DA02DAE3}" dt="2025-04-15T16:21:55.079" v="2401" actId="207"/>
          <ac:spMkLst>
            <pc:docMk/>
            <pc:sldMk cId="586663932" sldId="260"/>
            <ac:spMk id="19" creationId="{8FE30ACF-76F0-6307-C4B8-0F9BC25067AD}"/>
          </ac:spMkLst>
        </pc:spChg>
        <pc:picChg chg="mod">
          <ac:chgData name="Fiala Matěj (4TB)" userId="ab7b391e-b387-41bc-be7f-a9a36e9cef7a" providerId="ADAL" clId="{5E20AE80-B98A-439B-8E92-59E5DA02DAE3}" dt="2025-04-15T16:21:21.850" v="2270" actId="692"/>
          <ac:picMkLst>
            <pc:docMk/>
            <pc:sldMk cId="586663932" sldId="260"/>
            <ac:picMk id="11" creationId="{2E4290CB-DC0F-7F4F-5589-F148E929FA30}"/>
          </ac:picMkLst>
        </pc:picChg>
        <pc:picChg chg="mod">
          <ac:chgData name="Fiala Matěj (4TB)" userId="ab7b391e-b387-41bc-be7f-a9a36e9cef7a" providerId="ADAL" clId="{5E20AE80-B98A-439B-8E92-59E5DA02DAE3}" dt="2025-04-15T16:21:31.842" v="2335" actId="29295"/>
          <ac:picMkLst>
            <pc:docMk/>
            <pc:sldMk cId="586663932" sldId="260"/>
            <ac:picMk id="18" creationId="{0EBA2503-023D-588E-5F69-4129A3E2FA7E}"/>
          </ac:picMkLst>
        </pc:picChg>
        <pc:picChg chg="add mod">
          <ac:chgData name="Fiala Matěj (4TB)" userId="ab7b391e-b387-41bc-be7f-a9a36e9cef7a" providerId="ADAL" clId="{5E20AE80-B98A-439B-8E92-59E5DA02DAE3}" dt="2025-04-15T16:26:13.386" v="2717" actId="692"/>
          <ac:picMkLst>
            <pc:docMk/>
            <pc:sldMk cId="586663932" sldId="260"/>
            <ac:picMk id="23" creationId="{F76D0B41-9141-4B41-7E89-A8E58F168ECD}"/>
          </ac:picMkLst>
        </pc:picChg>
      </pc:sldChg>
      <pc:sldChg chg="addSp delSp modSp add mod">
        <pc:chgData name="Fiala Matěj (4TB)" userId="ab7b391e-b387-41bc-be7f-a9a36e9cef7a" providerId="ADAL" clId="{5E20AE80-B98A-439B-8E92-59E5DA02DAE3}" dt="2025-04-15T16:28:00.042" v="2770" actId="478"/>
        <pc:sldMkLst>
          <pc:docMk/>
          <pc:sldMk cId="3601984155" sldId="261"/>
        </pc:sldMkLst>
        <pc:spChg chg="mod">
          <ac:chgData name="Fiala Matěj (4TB)" userId="ab7b391e-b387-41bc-be7f-a9a36e9cef7a" providerId="ADAL" clId="{5E20AE80-B98A-439B-8E92-59E5DA02DAE3}" dt="2025-04-15T16:27:37.400" v="2765" actId="1076"/>
          <ac:spMkLst>
            <pc:docMk/>
            <pc:sldMk cId="3601984155" sldId="261"/>
            <ac:spMk id="7" creationId="{342C5BEE-8CA5-36C5-11FC-CB008C5CF065}"/>
          </ac:spMkLst>
        </pc:spChg>
        <pc:spChg chg="mod">
          <ac:chgData name="Fiala Matěj (4TB)" userId="ab7b391e-b387-41bc-be7f-a9a36e9cef7a" providerId="ADAL" clId="{5E20AE80-B98A-439B-8E92-59E5DA02DAE3}" dt="2025-04-15T16:27:03.390" v="2761" actId="1076"/>
          <ac:spMkLst>
            <pc:docMk/>
            <pc:sldMk cId="3601984155" sldId="261"/>
            <ac:spMk id="19" creationId="{C41B6135-A075-E23B-3868-DB17EB908FC0}"/>
          </ac:spMkLst>
        </pc:spChg>
        <pc:picChg chg="add mod">
          <ac:chgData name="Fiala Matěj (4TB)" userId="ab7b391e-b387-41bc-be7f-a9a36e9cef7a" providerId="ADAL" clId="{5E20AE80-B98A-439B-8E92-59E5DA02DAE3}" dt="2025-04-15T16:25:52.451" v="2627"/>
          <ac:picMkLst>
            <pc:docMk/>
            <pc:sldMk cId="3601984155" sldId="261"/>
            <ac:picMk id="4" creationId="{4BE21269-7E33-7292-8182-FFE378A317B5}"/>
          </ac:picMkLst>
        </pc:picChg>
      </pc:sldChg>
      <pc:sldChg chg="addSp delSp modSp add mod">
        <pc:chgData name="Fiala Matěj (4TB)" userId="ab7b391e-b387-41bc-be7f-a9a36e9cef7a" providerId="ADAL" clId="{5E20AE80-B98A-439B-8E92-59E5DA02DAE3}" dt="2025-04-18T13:19:23.164" v="3558" actId="478"/>
        <pc:sldMkLst>
          <pc:docMk/>
          <pc:sldMk cId="3843586133" sldId="262"/>
        </pc:sldMkLst>
        <pc:spChg chg="mod">
          <ac:chgData name="Fiala Matěj (4TB)" userId="ab7b391e-b387-41bc-be7f-a9a36e9cef7a" providerId="ADAL" clId="{5E20AE80-B98A-439B-8E92-59E5DA02DAE3}" dt="2025-04-15T16:31:36.221" v="3225" actId="1035"/>
          <ac:spMkLst>
            <pc:docMk/>
            <pc:sldMk cId="3843586133" sldId="262"/>
            <ac:spMk id="3" creationId="{620B3246-0E1B-5BEE-7191-9CDE851BA21B}"/>
          </ac:spMkLst>
        </pc:spChg>
        <pc:spChg chg="add mod">
          <ac:chgData name="Fiala Matěj (4TB)" userId="ab7b391e-b387-41bc-be7f-a9a36e9cef7a" providerId="ADAL" clId="{5E20AE80-B98A-439B-8E92-59E5DA02DAE3}" dt="2025-04-15T16:31:43.865" v="3227" actId="1076"/>
          <ac:spMkLst>
            <pc:docMk/>
            <pc:sldMk cId="3843586133" sldId="262"/>
            <ac:spMk id="5" creationId="{751F582C-01CF-59E0-DD5D-1ABDF0AEED0A}"/>
          </ac:spMkLst>
        </pc:spChg>
        <pc:spChg chg="mod">
          <ac:chgData name="Fiala Matěj (4TB)" userId="ab7b391e-b387-41bc-be7f-a9a36e9cef7a" providerId="ADAL" clId="{5E20AE80-B98A-439B-8E92-59E5DA02DAE3}" dt="2025-04-15T16:31:36.221" v="3225" actId="1035"/>
          <ac:spMkLst>
            <pc:docMk/>
            <pc:sldMk cId="3843586133" sldId="262"/>
            <ac:spMk id="7" creationId="{8B7C720F-AA75-F1B5-B179-E305A3DA01DF}"/>
          </ac:spMkLst>
        </pc:spChg>
        <pc:spChg chg="mod">
          <ac:chgData name="Fiala Matěj (4TB)" userId="ab7b391e-b387-41bc-be7f-a9a36e9cef7a" providerId="ADAL" clId="{5E20AE80-B98A-439B-8E92-59E5DA02DAE3}" dt="2025-04-15T16:31:36.221" v="3225" actId="1035"/>
          <ac:spMkLst>
            <pc:docMk/>
            <pc:sldMk cId="3843586133" sldId="262"/>
            <ac:spMk id="19" creationId="{45A2335B-1B98-3461-C482-42B13AB4BF3B}"/>
          </ac:spMkLst>
        </pc:spChg>
        <pc:picChg chg="mod">
          <ac:chgData name="Fiala Matěj (4TB)" userId="ab7b391e-b387-41bc-be7f-a9a36e9cef7a" providerId="ADAL" clId="{5E20AE80-B98A-439B-8E92-59E5DA02DAE3}" dt="2025-04-15T16:31:36.221" v="3225" actId="1035"/>
          <ac:picMkLst>
            <pc:docMk/>
            <pc:sldMk cId="3843586133" sldId="262"/>
            <ac:picMk id="4" creationId="{EE10A9CE-AD1B-9E0D-2B6E-E880BA025269}"/>
          </ac:picMkLst>
        </pc:picChg>
        <pc:picChg chg="add del mod ord">
          <ac:chgData name="Fiala Matěj (4TB)" userId="ab7b391e-b387-41bc-be7f-a9a36e9cef7a" providerId="ADAL" clId="{5E20AE80-B98A-439B-8E92-59E5DA02DAE3}" dt="2025-04-18T13:19:23.164" v="3558" actId="478"/>
          <ac:picMkLst>
            <pc:docMk/>
            <pc:sldMk cId="3843586133" sldId="262"/>
            <ac:picMk id="10" creationId="{C854DA3E-7310-D8B5-5FEB-1332AB359C41}"/>
          </ac:picMkLst>
        </pc:picChg>
        <pc:cxnChg chg="mod">
          <ac:chgData name="Fiala Matěj (4TB)" userId="ab7b391e-b387-41bc-be7f-a9a36e9cef7a" providerId="ADAL" clId="{5E20AE80-B98A-439B-8E92-59E5DA02DAE3}" dt="2025-04-15T16:31:26.184" v="3140" actId="1036"/>
          <ac:cxnSpMkLst>
            <pc:docMk/>
            <pc:sldMk cId="3843586133" sldId="262"/>
            <ac:cxnSpMk id="29" creationId="{05D30614-C8E1-0DE8-29FF-14606293715A}"/>
          </ac:cxnSpMkLst>
        </pc:cxnChg>
        <pc:cxnChg chg="mod">
          <ac:chgData name="Fiala Matěj (4TB)" userId="ab7b391e-b387-41bc-be7f-a9a36e9cef7a" providerId="ADAL" clId="{5E20AE80-B98A-439B-8E92-59E5DA02DAE3}" dt="2025-04-15T16:31:26.184" v="3140" actId="1036"/>
          <ac:cxnSpMkLst>
            <pc:docMk/>
            <pc:sldMk cId="3843586133" sldId="262"/>
            <ac:cxnSpMk id="30" creationId="{40271FA3-CFE1-8A30-A036-82B727C256F0}"/>
          </ac:cxnSpMkLst>
        </pc:cxnChg>
      </pc:sldChg>
      <pc:sldChg chg="addSp delSp modSp mod">
        <pc:chgData name="Fiala Matěj (4TB)" userId="ab7b391e-b387-41bc-be7f-a9a36e9cef7a" providerId="ADAL" clId="{5E20AE80-B98A-439B-8E92-59E5DA02DAE3}" dt="2025-04-18T13:24:12.095" v="3950" actId="1038"/>
        <pc:sldMkLst>
          <pc:docMk/>
          <pc:sldMk cId="3026687028" sldId="263"/>
        </pc:sldMkLst>
        <pc:picChg chg="add del mod">
          <ac:chgData name="Fiala Matěj (4TB)" userId="ab7b391e-b387-41bc-be7f-a9a36e9cef7a" providerId="ADAL" clId="{5E20AE80-B98A-439B-8E92-59E5DA02DAE3}" dt="2025-04-18T13:22:35.519" v="3606" actId="478"/>
          <ac:picMkLst>
            <pc:docMk/>
            <pc:sldMk cId="3026687028" sldId="263"/>
            <ac:picMk id="2" creationId="{13C9041C-9F62-7192-0AB6-A5097C98109A}"/>
          </ac:picMkLst>
        </pc:picChg>
        <pc:picChg chg="add del mod">
          <ac:chgData name="Fiala Matěj (4TB)" userId="ab7b391e-b387-41bc-be7f-a9a36e9cef7a" providerId="ADAL" clId="{5E20AE80-B98A-439B-8E92-59E5DA02DAE3}" dt="2025-04-18T13:22:35.519" v="3606" actId="478"/>
          <ac:picMkLst>
            <pc:docMk/>
            <pc:sldMk cId="3026687028" sldId="263"/>
            <ac:picMk id="4" creationId="{93026824-43B0-F7E3-1761-C75C4DB8632D}"/>
          </ac:picMkLst>
        </pc:picChg>
        <pc:picChg chg="add del mod">
          <ac:chgData name="Fiala Matěj (4TB)" userId="ab7b391e-b387-41bc-be7f-a9a36e9cef7a" providerId="ADAL" clId="{5E20AE80-B98A-439B-8E92-59E5DA02DAE3}" dt="2025-04-18T13:23:43.792" v="3782" actId="478"/>
          <ac:picMkLst>
            <pc:docMk/>
            <pc:sldMk cId="3026687028" sldId="263"/>
            <ac:picMk id="8" creationId="{68D51A94-4D0A-059A-6332-CA05881D6546}"/>
          </ac:picMkLst>
        </pc:picChg>
        <pc:picChg chg="add del mod">
          <ac:chgData name="Fiala Matěj (4TB)" userId="ab7b391e-b387-41bc-be7f-a9a36e9cef7a" providerId="ADAL" clId="{5E20AE80-B98A-439B-8E92-59E5DA02DAE3}" dt="2025-04-18T13:23:43.792" v="3782" actId="478"/>
          <ac:picMkLst>
            <pc:docMk/>
            <pc:sldMk cId="3026687028" sldId="263"/>
            <ac:picMk id="10" creationId="{CA0A5BC2-446A-4DDB-0BED-B7ACD4303E22}"/>
          </ac:picMkLst>
        </pc:picChg>
        <pc:picChg chg="add del mod">
          <ac:chgData name="Fiala Matěj (4TB)" userId="ab7b391e-b387-41bc-be7f-a9a36e9cef7a" providerId="ADAL" clId="{5E20AE80-B98A-439B-8E92-59E5DA02DAE3}" dt="2025-04-18T13:23:43.792" v="3782" actId="478"/>
          <ac:picMkLst>
            <pc:docMk/>
            <pc:sldMk cId="3026687028" sldId="263"/>
            <ac:picMk id="12" creationId="{C2176520-929D-AED4-F1D8-DFABA8132465}"/>
          </ac:picMkLst>
        </pc:picChg>
        <pc:picChg chg="add del mod">
          <ac:chgData name="Fiala Matěj (4TB)" userId="ab7b391e-b387-41bc-be7f-a9a36e9cef7a" providerId="ADAL" clId="{5E20AE80-B98A-439B-8E92-59E5DA02DAE3}" dt="2025-04-18T13:23:43.792" v="3782" actId="478"/>
          <ac:picMkLst>
            <pc:docMk/>
            <pc:sldMk cId="3026687028" sldId="263"/>
            <ac:picMk id="14" creationId="{E1840757-791B-F7C3-476E-742F4C288124}"/>
          </ac:picMkLst>
        </pc:picChg>
        <pc:picChg chg="add mod">
          <ac:chgData name="Fiala Matěj (4TB)" userId="ab7b391e-b387-41bc-be7f-a9a36e9cef7a" providerId="ADAL" clId="{5E20AE80-B98A-439B-8E92-59E5DA02DAE3}" dt="2025-04-18T13:24:12.095" v="3950" actId="1038"/>
          <ac:picMkLst>
            <pc:docMk/>
            <pc:sldMk cId="3026687028" sldId="263"/>
            <ac:picMk id="15" creationId="{01303089-D756-54E3-531F-362330374265}"/>
          </ac:picMkLst>
        </pc:picChg>
        <pc:picChg chg="add mod">
          <ac:chgData name="Fiala Matěj (4TB)" userId="ab7b391e-b387-41bc-be7f-a9a36e9cef7a" providerId="ADAL" clId="{5E20AE80-B98A-439B-8E92-59E5DA02DAE3}" dt="2025-04-18T13:24:12.095" v="3950" actId="1038"/>
          <ac:picMkLst>
            <pc:docMk/>
            <pc:sldMk cId="3026687028" sldId="263"/>
            <ac:picMk id="16" creationId="{E4B2DF1A-C88E-F64E-ED0E-62B0E2874843}"/>
          </ac:picMkLst>
        </pc:picChg>
        <pc:picChg chg="add mod">
          <ac:chgData name="Fiala Matěj (4TB)" userId="ab7b391e-b387-41bc-be7f-a9a36e9cef7a" providerId="ADAL" clId="{5E20AE80-B98A-439B-8E92-59E5DA02DAE3}" dt="2025-04-18T13:24:12.095" v="3950" actId="1038"/>
          <ac:picMkLst>
            <pc:docMk/>
            <pc:sldMk cId="3026687028" sldId="263"/>
            <ac:picMk id="19" creationId="{40C6EF27-D16E-BFE9-699A-1447570F2209}"/>
          </ac:picMkLst>
        </pc:picChg>
        <pc:picChg chg="add mod">
          <ac:chgData name="Fiala Matěj (4TB)" userId="ab7b391e-b387-41bc-be7f-a9a36e9cef7a" providerId="ADAL" clId="{5E20AE80-B98A-439B-8E92-59E5DA02DAE3}" dt="2025-04-18T13:24:12.095" v="3950" actId="1038"/>
          <ac:picMkLst>
            <pc:docMk/>
            <pc:sldMk cId="3026687028" sldId="263"/>
            <ac:picMk id="21" creationId="{954097DB-F6C7-3392-8CDE-46129CD2462E}"/>
          </ac:picMkLst>
        </pc:picChg>
        <pc:cxnChg chg="add mod">
          <ac:chgData name="Fiala Matěj (4TB)" userId="ab7b391e-b387-41bc-be7f-a9a36e9cef7a" providerId="ADAL" clId="{5E20AE80-B98A-439B-8E92-59E5DA02DAE3}" dt="2025-04-17T13:24:50.902" v="3465" actId="1035"/>
          <ac:cxnSpMkLst>
            <pc:docMk/>
            <pc:sldMk cId="3026687028" sldId="263"/>
            <ac:cxnSpMk id="7" creationId="{8340BD9C-D20A-1DB7-9396-58C19170073C}"/>
          </ac:cxnSpMkLst>
        </pc:cxnChg>
      </pc:sldChg>
      <pc:sldChg chg="addSp delSp modSp mod">
        <pc:chgData name="Fiala Matěj (4TB)" userId="ab7b391e-b387-41bc-be7f-a9a36e9cef7a" providerId="ADAL" clId="{5E20AE80-B98A-439B-8E92-59E5DA02DAE3}" dt="2025-04-18T13:25:40.737" v="4057" actId="1038"/>
        <pc:sldMkLst>
          <pc:docMk/>
          <pc:sldMk cId="3505738109" sldId="264"/>
        </pc:sldMkLst>
        <pc:spChg chg="mod">
          <ac:chgData name="Fiala Matěj (4TB)" userId="ab7b391e-b387-41bc-be7f-a9a36e9cef7a" providerId="ADAL" clId="{5E20AE80-B98A-439B-8E92-59E5DA02DAE3}" dt="2025-04-17T13:14:39.987" v="3229" actId="1076"/>
          <ac:spMkLst>
            <pc:docMk/>
            <pc:sldMk cId="3505738109" sldId="264"/>
            <ac:spMk id="5" creationId="{A67F53CF-B97A-B34E-0B98-A7EF279D287B}"/>
          </ac:spMkLst>
        </pc:spChg>
        <pc:spChg chg="add del mod">
          <ac:chgData name="Fiala Matěj (4TB)" userId="ab7b391e-b387-41bc-be7f-a9a36e9cef7a" providerId="ADAL" clId="{5E20AE80-B98A-439B-8E92-59E5DA02DAE3}" dt="2025-04-18T13:22:45.761" v="3607" actId="478"/>
          <ac:spMkLst>
            <pc:docMk/>
            <pc:sldMk cId="3505738109" sldId="264"/>
            <ac:spMk id="13" creationId="{F3F8A864-09CA-24C5-0FA0-4379C760F11B}"/>
          </ac:spMkLst>
        </pc:spChg>
        <pc:spChg chg="add del mod">
          <ac:chgData name="Fiala Matěj (4TB)" userId="ab7b391e-b387-41bc-be7f-a9a36e9cef7a" providerId="ADAL" clId="{5E20AE80-B98A-439B-8E92-59E5DA02DAE3}" dt="2025-04-18T13:22:47.504" v="3608" actId="478"/>
          <ac:spMkLst>
            <pc:docMk/>
            <pc:sldMk cId="3505738109" sldId="264"/>
            <ac:spMk id="14" creationId="{2EF70D35-E7D0-06FF-B1DB-0D9F8EDB907D}"/>
          </ac:spMkLst>
        </pc:spChg>
        <pc:spChg chg="add mod">
          <ac:chgData name="Fiala Matěj (4TB)" userId="ab7b391e-b387-41bc-be7f-a9a36e9cef7a" providerId="ADAL" clId="{5E20AE80-B98A-439B-8E92-59E5DA02DAE3}" dt="2025-04-18T13:25:40.737" v="4057" actId="1038"/>
          <ac:spMkLst>
            <pc:docMk/>
            <pc:sldMk cId="3505738109" sldId="264"/>
            <ac:spMk id="15" creationId="{70F9836D-0F9D-2273-9ACB-B50CD181A43A}"/>
          </ac:spMkLst>
        </pc:spChg>
        <pc:picChg chg="add mod">
          <ac:chgData name="Fiala Matěj (4TB)" userId="ab7b391e-b387-41bc-be7f-a9a36e9cef7a" providerId="ADAL" clId="{5E20AE80-B98A-439B-8E92-59E5DA02DAE3}" dt="2025-04-18T13:22:48.132" v="3609"/>
          <ac:picMkLst>
            <pc:docMk/>
            <pc:sldMk cId="3505738109" sldId="264"/>
            <ac:picMk id="6" creationId="{E9A62DB1-BDB2-7841-F762-DBD4D833E61E}"/>
          </ac:picMkLst>
        </pc:picChg>
        <pc:picChg chg="add del mod">
          <ac:chgData name="Fiala Matěj (4TB)" userId="ab7b391e-b387-41bc-be7f-a9a36e9cef7a" providerId="ADAL" clId="{5E20AE80-B98A-439B-8E92-59E5DA02DAE3}" dt="2025-04-18T13:23:35.638" v="3780" actId="478"/>
          <ac:picMkLst>
            <pc:docMk/>
            <pc:sldMk cId="3505738109" sldId="264"/>
            <ac:picMk id="7" creationId="{A5C2C523-6F99-25DE-F6C9-8317BF6FD984}"/>
          </ac:picMkLst>
        </pc:picChg>
        <pc:picChg chg="add mod">
          <ac:chgData name="Fiala Matěj (4TB)" userId="ab7b391e-b387-41bc-be7f-a9a36e9cef7a" providerId="ADAL" clId="{5E20AE80-B98A-439B-8E92-59E5DA02DAE3}" dt="2025-04-18T13:22:48.132" v="3609"/>
          <ac:picMkLst>
            <pc:docMk/>
            <pc:sldMk cId="3505738109" sldId="264"/>
            <ac:picMk id="8" creationId="{89689A94-FB54-87B5-4671-531FFE861211}"/>
          </ac:picMkLst>
        </pc:picChg>
        <pc:picChg chg="add del mod">
          <ac:chgData name="Fiala Matěj (4TB)" userId="ab7b391e-b387-41bc-be7f-a9a36e9cef7a" providerId="ADAL" clId="{5E20AE80-B98A-439B-8E92-59E5DA02DAE3}" dt="2025-04-18T13:23:35.638" v="3780" actId="478"/>
          <ac:picMkLst>
            <pc:docMk/>
            <pc:sldMk cId="3505738109" sldId="264"/>
            <ac:picMk id="9" creationId="{688BEDE3-0F5A-4718-EEDD-D5D1AA7827C1}"/>
          </ac:picMkLst>
        </pc:picChg>
        <pc:picChg chg="add mod">
          <ac:chgData name="Fiala Matěj (4TB)" userId="ab7b391e-b387-41bc-be7f-a9a36e9cef7a" providerId="ADAL" clId="{5E20AE80-B98A-439B-8E92-59E5DA02DAE3}" dt="2025-04-18T13:23:38.525" v="3781"/>
          <ac:picMkLst>
            <pc:docMk/>
            <pc:sldMk cId="3505738109" sldId="264"/>
            <ac:picMk id="11" creationId="{5DF98930-429C-0690-5202-6479DC16A505}"/>
          </ac:picMkLst>
        </pc:picChg>
        <pc:picChg chg="add mod">
          <ac:chgData name="Fiala Matěj (4TB)" userId="ab7b391e-b387-41bc-be7f-a9a36e9cef7a" providerId="ADAL" clId="{5E20AE80-B98A-439B-8E92-59E5DA02DAE3}" dt="2025-04-18T13:23:38.525" v="3781"/>
          <ac:picMkLst>
            <pc:docMk/>
            <pc:sldMk cId="3505738109" sldId="264"/>
            <ac:picMk id="12" creationId="{69BD142B-E680-0CF8-4149-43BAA47127DF}"/>
          </ac:picMkLst>
        </pc:picChg>
        <pc:cxnChg chg="add mod ord">
          <ac:chgData name="Fiala Matěj (4TB)" userId="ab7b391e-b387-41bc-be7f-a9a36e9cef7a" providerId="ADAL" clId="{5E20AE80-B98A-439B-8E92-59E5DA02DAE3}" dt="2025-04-17T13:25:00.588" v="3466" actId="167"/>
          <ac:cxnSpMkLst>
            <pc:docMk/>
            <pc:sldMk cId="3505738109" sldId="264"/>
            <ac:cxnSpMk id="10" creationId="{FDE8733C-8C16-8573-3A6B-FA9ADD0D87DC}"/>
          </ac:cxnSpMkLst>
        </pc:cxnChg>
      </pc:sldChg>
      <pc:sldChg chg="add del setBg">
        <pc:chgData name="Fiala Matěj (4TB)" userId="ab7b391e-b387-41bc-be7f-a9a36e9cef7a" providerId="ADAL" clId="{5E20AE80-B98A-439B-8E92-59E5DA02DAE3}" dt="2025-04-17T13:37:49.654" v="3487" actId="47"/>
        <pc:sldMkLst>
          <pc:docMk/>
          <pc:sldMk cId="1343158124" sldId="265"/>
        </pc:sldMkLst>
      </pc:sldChg>
      <pc:sldChg chg="addSp delSp modSp add del mod ord">
        <pc:chgData name="Fiala Matěj (4TB)" userId="ab7b391e-b387-41bc-be7f-a9a36e9cef7a" providerId="ADAL" clId="{5E20AE80-B98A-439B-8E92-59E5DA02DAE3}" dt="2025-04-17T13:46:24.648" v="3549" actId="47"/>
        <pc:sldMkLst>
          <pc:docMk/>
          <pc:sldMk cId="1466663327" sldId="265"/>
        </pc:sldMkLst>
        <pc:spChg chg="add mod">
          <ac:chgData name="Fiala Matěj (4TB)" userId="ab7b391e-b387-41bc-be7f-a9a36e9cef7a" providerId="ADAL" clId="{5E20AE80-B98A-439B-8E92-59E5DA02DAE3}" dt="2025-04-17T13:46:17.354" v="3546" actId="255"/>
          <ac:spMkLst>
            <pc:docMk/>
            <pc:sldMk cId="1466663327" sldId="265"/>
            <ac:spMk id="2" creationId="{447EE47B-6789-AA66-B701-2A501A39FA39}"/>
          </ac:spMkLst>
        </pc:spChg>
        <pc:spChg chg="add del mod">
          <ac:chgData name="Fiala Matěj (4TB)" userId="ab7b391e-b387-41bc-be7f-a9a36e9cef7a" providerId="ADAL" clId="{5E20AE80-B98A-439B-8E92-59E5DA02DAE3}" dt="2025-04-17T13:46:18.377" v="3548" actId="20577"/>
          <ac:spMkLst>
            <pc:docMk/>
            <pc:sldMk cId="1466663327" sldId="265"/>
            <ac:spMk id="3" creationId="{4C6F61A7-620D-AB23-6DF1-D1C5C6890D47}"/>
          </ac:spMkLst>
        </pc:spChg>
        <pc:spChg chg="del">
          <ac:chgData name="Fiala Matěj (4TB)" userId="ab7b391e-b387-41bc-be7f-a9a36e9cef7a" providerId="ADAL" clId="{5E20AE80-B98A-439B-8E92-59E5DA02DAE3}" dt="2025-04-17T13:42:47.250" v="3496" actId="478"/>
          <ac:spMkLst>
            <pc:docMk/>
            <pc:sldMk cId="1466663327" sldId="265"/>
            <ac:spMk id="21" creationId="{BE46A5DD-619F-B784-4689-44F3249808FA}"/>
          </ac:spMkLst>
        </pc:spChg>
        <pc:spChg chg="del">
          <ac:chgData name="Fiala Matěj (4TB)" userId="ab7b391e-b387-41bc-be7f-a9a36e9cef7a" providerId="ADAL" clId="{5E20AE80-B98A-439B-8E92-59E5DA02DAE3}" dt="2025-04-17T13:42:44.302" v="3495" actId="478"/>
          <ac:spMkLst>
            <pc:docMk/>
            <pc:sldMk cId="1466663327" sldId="265"/>
            <ac:spMk id="22" creationId="{BB7EF277-5EB1-CE5F-EBEB-1E58F3D802DB}"/>
          </ac:spMkLst>
        </pc:spChg>
        <pc:spChg chg="del">
          <ac:chgData name="Fiala Matěj (4TB)" userId="ab7b391e-b387-41bc-be7f-a9a36e9cef7a" providerId="ADAL" clId="{5E20AE80-B98A-439B-8E92-59E5DA02DAE3}" dt="2025-04-17T13:42:44.302" v="3495" actId="478"/>
          <ac:spMkLst>
            <pc:docMk/>
            <pc:sldMk cId="1466663327" sldId="265"/>
            <ac:spMk id="23" creationId="{C09A04C5-512C-8F8C-7DA1-9B555C3FB055}"/>
          </ac:spMkLst>
        </pc:spChg>
        <pc:spChg chg="del">
          <ac:chgData name="Fiala Matěj (4TB)" userId="ab7b391e-b387-41bc-be7f-a9a36e9cef7a" providerId="ADAL" clId="{5E20AE80-B98A-439B-8E92-59E5DA02DAE3}" dt="2025-04-17T13:42:44.302" v="3495" actId="478"/>
          <ac:spMkLst>
            <pc:docMk/>
            <pc:sldMk cId="1466663327" sldId="265"/>
            <ac:spMk id="24" creationId="{6F513691-709C-4312-9155-9F01B349B805}"/>
          </ac:spMkLst>
        </pc:spChg>
        <pc:picChg chg="del">
          <ac:chgData name="Fiala Matěj (4TB)" userId="ab7b391e-b387-41bc-be7f-a9a36e9cef7a" providerId="ADAL" clId="{5E20AE80-B98A-439B-8E92-59E5DA02DAE3}" dt="2025-04-17T13:42:44.302" v="3495" actId="478"/>
          <ac:picMkLst>
            <pc:docMk/>
            <pc:sldMk cId="1466663327" sldId="265"/>
            <ac:picMk id="11" creationId="{0668DD05-4B29-63AE-12B3-1D48B42F69DB}"/>
          </ac:picMkLst>
        </pc:picChg>
        <pc:picChg chg="add mod">
          <ac:chgData name="Fiala Matěj (4TB)" userId="ab7b391e-b387-41bc-be7f-a9a36e9cef7a" providerId="ADAL" clId="{5E20AE80-B98A-439B-8E92-59E5DA02DAE3}" dt="2025-04-17T13:46:14.317" v="3535" actId="14100"/>
          <ac:picMkLst>
            <pc:docMk/>
            <pc:sldMk cId="1466663327" sldId="265"/>
            <ac:picMk id="13" creationId="{12ECECBC-C768-91D0-BEC5-531B9ACE4450}"/>
          </ac:picMkLst>
        </pc:picChg>
        <pc:picChg chg="del">
          <ac:chgData name="Fiala Matěj (4TB)" userId="ab7b391e-b387-41bc-be7f-a9a36e9cef7a" providerId="ADAL" clId="{5E20AE80-B98A-439B-8E92-59E5DA02DAE3}" dt="2025-04-17T13:42:44.302" v="3495" actId="478"/>
          <ac:picMkLst>
            <pc:docMk/>
            <pc:sldMk cId="1466663327" sldId="265"/>
            <ac:picMk id="18" creationId="{82EF968C-F78A-DCDB-D6F4-983E12ECC9D4}"/>
          </ac:picMkLst>
        </pc:picChg>
        <pc:picChg chg="del">
          <ac:chgData name="Fiala Matěj (4TB)" userId="ab7b391e-b387-41bc-be7f-a9a36e9cef7a" providerId="ADAL" clId="{5E20AE80-B98A-439B-8E92-59E5DA02DAE3}" dt="2025-04-17T13:42:44.302" v="3495" actId="478"/>
          <ac:picMkLst>
            <pc:docMk/>
            <pc:sldMk cId="1466663327" sldId="265"/>
            <ac:picMk id="20" creationId="{CF45CCFB-96E3-3D07-7949-18930FBA93E0}"/>
          </ac:picMkLst>
        </pc:picChg>
      </pc:sldChg>
      <pc:sldChg chg="addSp delSp modSp add mod modTransition">
        <pc:chgData name="Fiala Matěj (4TB)" userId="ab7b391e-b387-41bc-be7f-a9a36e9cef7a" providerId="ADAL" clId="{5E20AE80-B98A-439B-8E92-59E5DA02DAE3}" dt="2025-04-18T13:30:08.866" v="4211" actId="1076"/>
        <pc:sldMkLst>
          <pc:docMk/>
          <pc:sldMk cId="4179049351" sldId="265"/>
        </pc:sldMkLst>
        <pc:spChg chg="mod">
          <ac:chgData name="Fiala Matěj (4TB)" userId="ab7b391e-b387-41bc-be7f-a9a36e9cef7a" providerId="ADAL" clId="{5E20AE80-B98A-439B-8E92-59E5DA02DAE3}" dt="2025-04-18T13:20:30.654" v="3576" actId="20577"/>
          <ac:spMkLst>
            <pc:docMk/>
            <pc:sldMk cId="4179049351" sldId="265"/>
            <ac:spMk id="4" creationId="{58A5E88B-2C66-7E1B-A3E0-3A85166813C3}"/>
          </ac:spMkLst>
        </pc:spChg>
        <pc:spChg chg="mod">
          <ac:chgData name="Fiala Matěj (4TB)" userId="ab7b391e-b387-41bc-be7f-a9a36e9cef7a" providerId="ADAL" clId="{5E20AE80-B98A-439B-8E92-59E5DA02DAE3}" dt="2025-04-18T13:20:25.738" v="3564"/>
          <ac:spMkLst>
            <pc:docMk/>
            <pc:sldMk cId="4179049351" sldId="265"/>
            <ac:spMk id="5" creationId="{2FD08180-1520-6F4E-4B1B-EF76EA5E70AA}"/>
          </ac:spMkLst>
        </pc:spChg>
        <pc:spChg chg="del">
          <ac:chgData name="Fiala Matěj (4TB)" userId="ab7b391e-b387-41bc-be7f-a9a36e9cef7a" providerId="ADAL" clId="{5E20AE80-B98A-439B-8E92-59E5DA02DAE3}" dt="2025-04-18T13:21:30.795" v="3586" actId="478"/>
          <ac:spMkLst>
            <pc:docMk/>
            <pc:sldMk cId="4179049351" sldId="265"/>
            <ac:spMk id="13" creationId="{B35A2B32-4486-54C7-E5EA-9D03E89CB8DF}"/>
          </ac:spMkLst>
        </pc:spChg>
        <pc:spChg chg="del mod">
          <ac:chgData name="Fiala Matěj (4TB)" userId="ab7b391e-b387-41bc-be7f-a9a36e9cef7a" providerId="ADAL" clId="{5E20AE80-B98A-439B-8E92-59E5DA02DAE3}" dt="2025-04-18T13:21:22.424" v="3580" actId="478"/>
          <ac:spMkLst>
            <pc:docMk/>
            <pc:sldMk cId="4179049351" sldId="265"/>
            <ac:spMk id="14" creationId="{8E76951F-9BD1-96C7-FB40-B442AEDC10B1}"/>
          </ac:spMkLst>
        </pc:spChg>
        <pc:spChg chg="del">
          <ac:chgData name="Fiala Matěj (4TB)" userId="ab7b391e-b387-41bc-be7f-a9a36e9cef7a" providerId="ADAL" clId="{5E20AE80-B98A-439B-8E92-59E5DA02DAE3}" dt="2025-04-18T13:20:03.002" v="3560" actId="478"/>
          <ac:spMkLst>
            <pc:docMk/>
            <pc:sldMk cId="4179049351" sldId="265"/>
            <ac:spMk id="21" creationId="{5B3B6B0B-9F00-1A76-0E8B-8683808E7793}"/>
          </ac:spMkLst>
        </pc:spChg>
        <pc:spChg chg="add mod">
          <ac:chgData name="Fiala Matěj (4TB)" userId="ab7b391e-b387-41bc-be7f-a9a36e9cef7a" providerId="ADAL" clId="{5E20AE80-B98A-439B-8E92-59E5DA02DAE3}" dt="2025-04-18T13:25:12.113" v="3987" actId="1076"/>
          <ac:spMkLst>
            <pc:docMk/>
            <pc:sldMk cId="4179049351" sldId="265"/>
            <ac:spMk id="23" creationId="{F250254E-A3B7-B6D5-E5D9-A8DDC2E54252}"/>
          </ac:spMkLst>
        </pc:spChg>
        <pc:spChg chg="add mod">
          <ac:chgData name="Fiala Matěj (4TB)" userId="ab7b391e-b387-41bc-be7f-a9a36e9cef7a" providerId="ADAL" clId="{5E20AE80-B98A-439B-8E92-59E5DA02DAE3}" dt="2025-04-18T13:25:21.961" v="3991" actId="20577"/>
          <ac:spMkLst>
            <pc:docMk/>
            <pc:sldMk cId="4179049351" sldId="265"/>
            <ac:spMk id="24" creationId="{6AC886B4-6258-40B4-782D-6200FE80DE73}"/>
          </ac:spMkLst>
        </pc:spChg>
        <pc:spChg chg="add mod">
          <ac:chgData name="Fiala Matěj (4TB)" userId="ab7b391e-b387-41bc-be7f-a9a36e9cef7a" providerId="ADAL" clId="{5E20AE80-B98A-439B-8E92-59E5DA02DAE3}" dt="2025-04-18T13:28:58.595" v="4172" actId="403"/>
          <ac:spMkLst>
            <pc:docMk/>
            <pc:sldMk cId="4179049351" sldId="265"/>
            <ac:spMk id="25" creationId="{89A98B35-6E89-4544-6F06-6C2FDAE423AA}"/>
          </ac:spMkLst>
        </pc:spChg>
        <pc:spChg chg="add mod">
          <ac:chgData name="Fiala Matěj (4TB)" userId="ab7b391e-b387-41bc-be7f-a9a36e9cef7a" providerId="ADAL" clId="{5E20AE80-B98A-439B-8E92-59E5DA02DAE3}" dt="2025-04-18T13:30:08.866" v="4211" actId="1076"/>
          <ac:spMkLst>
            <pc:docMk/>
            <pc:sldMk cId="4179049351" sldId="265"/>
            <ac:spMk id="26" creationId="{4C6DE119-A86F-FF36-0CAC-B01BDC40BAAA}"/>
          </ac:spMkLst>
        </pc:spChg>
        <pc:picChg chg="mod">
          <ac:chgData name="Fiala Matěj (4TB)" userId="ab7b391e-b387-41bc-be7f-a9a36e9cef7a" providerId="ADAL" clId="{5E20AE80-B98A-439B-8E92-59E5DA02DAE3}" dt="2025-04-18T13:24:32.412" v="3978" actId="29295"/>
          <ac:picMkLst>
            <pc:docMk/>
            <pc:sldMk cId="4179049351" sldId="265"/>
            <ac:picMk id="7" creationId="{601CCC5D-31F6-5C46-8774-B021CB60C179}"/>
          </ac:picMkLst>
        </pc:picChg>
        <pc:picChg chg="add mod">
          <ac:chgData name="Fiala Matěj (4TB)" userId="ab7b391e-b387-41bc-be7f-a9a36e9cef7a" providerId="ADAL" clId="{5E20AE80-B98A-439B-8E92-59E5DA02DAE3}" dt="2025-04-18T13:24:32.412" v="3978" actId="29295"/>
          <ac:picMkLst>
            <pc:docMk/>
            <pc:sldMk cId="4179049351" sldId="265"/>
            <ac:picMk id="8" creationId="{784F9A07-D6D9-7AE3-42CD-0302451B579C}"/>
          </ac:picMkLst>
        </pc:picChg>
        <pc:picChg chg="mod">
          <ac:chgData name="Fiala Matěj (4TB)" userId="ab7b391e-b387-41bc-be7f-a9a36e9cef7a" providerId="ADAL" clId="{5E20AE80-B98A-439B-8E92-59E5DA02DAE3}" dt="2025-04-18T13:24:32.412" v="3978" actId="29295"/>
          <ac:picMkLst>
            <pc:docMk/>
            <pc:sldMk cId="4179049351" sldId="265"/>
            <ac:picMk id="9" creationId="{CB5A8BC6-BB6A-CC6D-6F8F-87F3EFE5FA67}"/>
          </ac:picMkLst>
        </pc:picChg>
        <pc:picChg chg="add mod">
          <ac:chgData name="Fiala Matěj (4TB)" userId="ab7b391e-b387-41bc-be7f-a9a36e9cef7a" providerId="ADAL" clId="{5E20AE80-B98A-439B-8E92-59E5DA02DAE3}" dt="2025-04-18T13:24:32.412" v="3978" actId="29295"/>
          <ac:picMkLst>
            <pc:docMk/>
            <pc:sldMk cId="4179049351" sldId="265"/>
            <ac:picMk id="12" creationId="{3C0AE29E-32F7-3097-BB3D-29168C839311}"/>
          </ac:picMkLst>
        </pc:picChg>
        <pc:picChg chg="del">
          <ac:chgData name="Fiala Matěj (4TB)" userId="ab7b391e-b387-41bc-be7f-a9a36e9cef7a" providerId="ADAL" clId="{5E20AE80-B98A-439B-8E92-59E5DA02DAE3}" dt="2025-04-18T13:20:06.040" v="3562" actId="478"/>
          <ac:picMkLst>
            <pc:docMk/>
            <pc:sldMk cId="4179049351" sldId="265"/>
            <ac:picMk id="16" creationId="{DC1C9426-B9B7-C0C5-24D9-6E4BE343D707}"/>
          </ac:picMkLst>
        </pc:picChg>
        <pc:picChg chg="del mod">
          <ac:chgData name="Fiala Matěj (4TB)" userId="ab7b391e-b387-41bc-be7f-a9a36e9cef7a" providerId="ADAL" clId="{5E20AE80-B98A-439B-8E92-59E5DA02DAE3}" dt="2025-04-18T13:20:06.040" v="3562" actId="478"/>
          <ac:picMkLst>
            <pc:docMk/>
            <pc:sldMk cId="4179049351" sldId="265"/>
            <ac:picMk id="17" creationId="{ADD81F7F-9B73-93A3-AEBF-450D105F7077}"/>
          </ac:picMkLst>
        </pc:picChg>
        <pc:picChg chg="del">
          <ac:chgData name="Fiala Matěj (4TB)" userId="ab7b391e-b387-41bc-be7f-a9a36e9cef7a" providerId="ADAL" clId="{5E20AE80-B98A-439B-8E92-59E5DA02DAE3}" dt="2025-04-18T13:20:06.040" v="3562" actId="478"/>
          <ac:picMkLst>
            <pc:docMk/>
            <pc:sldMk cId="4179049351" sldId="265"/>
            <ac:picMk id="18" creationId="{4D3F38C3-4116-1151-1623-E26A49A859C7}"/>
          </ac:picMkLst>
        </pc:picChg>
        <pc:picChg chg="del">
          <ac:chgData name="Fiala Matěj (4TB)" userId="ab7b391e-b387-41bc-be7f-a9a36e9cef7a" providerId="ADAL" clId="{5E20AE80-B98A-439B-8E92-59E5DA02DAE3}" dt="2025-04-18T13:20:03.002" v="3560" actId="478"/>
          <ac:picMkLst>
            <pc:docMk/>
            <pc:sldMk cId="4179049351" sldId="265"/>
            <ac:picMk id="19" creationId="{567E7F9A-26AA-1F6C-F508-6E3919B87739}"/>
          </ac:picMkLst>
        </pc:picChg>
        <pc:picChg chg="del">
          <ac:chgData name="Fiala Matěj (4TB)" userId="ab7b391e-b387-41bc-be7f-a9a36e9cef7a" providerId="ADAL" clId="{5E20AE80-B98A-439B-8E92-59E5DA02DAE3}" dt="2025-04-18T13:20:03.002" v="3560" actId="478"/>
          <ac:picMkLst>
            <pc:docMk/>
            <pc:sldMk cId="4179049351" sldId="265"/>
            <ac:picMk id="20" creationId="{06909C43-95C7-6D54-3F3F-4968E8B14090}"/>
          </ac:picMkLst>
        </pc:picChg>
        <pc:picChg chg="del">
          <ac:chgData name="Fiala Matěj (4TB)" userId="ab7b391e-b387-41bc-be7f-a9a36e9cef7a" providerId="ADAL" clId="{5E20AE80-B98A-439B-8E92-59E5DA02DAE3}" dt="2025-04-18T13:20:06.040" v="3562" actId="478"/>
          <ac:picMkLst>
            <pc:docMk/>
            <pc:sldMk cId="4179049351" sldId="265"/>
            <ac:picMk id="22" creationId="{41A6A120-FF94-7ADE-2126-A688848100E3}"/>
          </ac:picMkLst>
        </pc:picChg>
        <pc:cxnChg chg="mod">
          <ac:chgData name="Fiala Matěj (4TB)" userId="ab7b391e-b387-41bc-be7f-a9a36e9cef7a" providerId="ADAL" clId="{5E20AE80-B98A-439B-8E92-59E5DA02DAE3}" dt="2025-04-18T13:24:49.884" v="3979" actId="14100"/>
          <ac:cxnSpMkLst>
            <pc:docMk/>
            <pc:sldMk cId="4179049351" sldId="265"/>
            <ac:cxnSpMk id="10" creationId="{D1050D07-6643-BE05-8934-66584E74E8AB}"/>
          </ac:cxnSpMkLst>
        </pc:cxnChg>
      </pc:sldChg>
    </pc:docChg>
  </pc:docChgLst>
  <pc:docChgLst>
    <pc:chgData name="Fiala Matěj (4TB)" userId="ab7b391e-b387-41bc-be7f-a9a36e9cef7a" providerId="ADAL" clId="{FE342F35-32DA-4479-BC3C-C8518E9FF390}"/>
    <pc:docChg chg="undo custSel addSld delSld modSld modMainMaster">
      <pc:chgData name="Fiala Matěj (4TB)" userId="ab7b391e-b387-41bc-be7f-a9a36e9cef7a" providerId="ADAL" clId="{FE342F35-32DA-4479-BC3C-C8518E9FF390}" dt="2025-04-16T12:04:43.187" v="2072" actId="1037"/>
      <pc:docMkLst>
        <pc:docMk/>
      </pc:docMkLst>
      <pc:sldChg chg="addSp modSp mod setBg">
        <pc:chgData name="Fiala Matěj (4TB)" userId="ab7b391e-b387-41bc-be7f-a9a36e9cef7a" providerId="ADAL" clId="{FE342F35-32DA-4479-BC3C-C8518E9FF390}" dt="2025-04-16T11:37:00.760" v="1532" actId="207"/>
        <pc:sldMkLst>
          <pc:docMk/>
          <pc:sldMk cId="700982169" sldId="256"/>
        </pc:sldMkLst>
        <pc:spChg chg="add mod">
          <ac:chgData name="Fiala Matěj (4TB)" userId="ab7b391e-b387-41bc-be7f-a9a36e9cef7a" providerId="ADAL" clId="{FE342F35-32DA-4479-BC3C-C8518E9FF390}" dt="2025-04-16T07:48:21.663" v="343" actId="1035"/>
          <ac:spMkLst>
            <pc:docMk/>
            <pc:sldMk cId="700982169" sldId="256"/>
            <ac:spMk id="3" creationId="{0EA14011-F029-55AD-52D5-6B26E69FE505}"/>
          </ac:spMkLst>
        </pc:spChg>
        <pc:spChg chg="mod">
          <ac:chgData name="Fiala Matěj (4TB)" userId="ab7b391e-b387-41bc-be7f-a9a36e9cef7a" providerId="ADAL" clId="{FE342F35-32DA-4479-BC3C-C8518E9FF390}" dt="2025-04-16T11:36:47.601" v="1529" actId="207"/>
          <ac:spMkLst>
            <pc:docMk/>
            <pc:sldMk cId="700982169" sldId="256"/>
            <ac:spMk id="6" creationId="{97BF37B3-A34C-F7F8-9EF9-18F2CA4807B9}"/>
          </ac:spMkLst>
        </pc:spChg>
        <pc:spChg chg="mod">
          <ac:chgData name="Fiala Matěj (4TB)" userId="ab7b391e-b387-41bc-be7f-a9a36e9cef7a" providerId="ADAL" clId="{FE342F35-32DA-4479-BC3C-C8518E9FF390}" dt="2025-04-16T11:36:56.139" v="1531" actId="207"/>
          <ac:spMkLst>
            <pc:docMk/>
            <pc:sldMk cId="700982169" sldId="256"/>
            <ac:spMk id="13" creationId="{DF75B305-F9A0-C045-E7DE-E5D61B250C20}"/>
          </ac:spMkLst>
        </pc:spChg>
        <pc:spChg chg="mod">
          <ac:chgData name="Fiala Matěj (4TB)" userId="ab7b391e-b387-41bc-be7f-a9a36e9cef7a" providerId="ADAL" clId="{FE342F35-32DA-4479-BC3C-C8518E9FF390}" dt="2025-04-16T11:37:00.760" v="1532" actId="207"/>
          <ac:spMkLst>
            <pc:docMk/>
            <pc:sldMk cId="700982169" sldId="256"/>
            <ac:spMk id="16" creationId="{DC42EA07-8811-203C-D685-163D996A7819}"/>
          </ac:spMkLst>
        </pc:spChg>
      </pc:sldChg>
      <pc:sldChg chg="modSp mod">
        <pc:chgData name="Fiala Matěj (4TB)" userId="ab7b391e-b387-41bc-be7f-a9a36e9cef7a" providerId="ADAL" clId="{FE342F35-32DA-4479-BC3C-C8518E9FF390}" dt="2025-04-16T11:37:18.236" v="1535" actId="207"/>
        <pc:sldMkLst>
          <pc:docMk/>
          <pc:sldMk cId="1595908890" sldId="257"/>
        </pc:sldMkLst>
        <pc:spChg chg="mod">
          <ac:chgData name="Fiala Matěj (4TB)" userId="ab7b391e-b387-41bc-be7f-a9a36e9cef7a" providerId="ADAL" clId="{FE342F35-32DA-4479-BC3C-C8518E9FF390}" dt="2025-04-16T11:28:56.927" v="1416"/>
          <ac:spMkLst>
            <pc:docMk/>
            <pc:sldMk cId="1595908890" sldId="257"/>
            <ac:spMk id="2" creationId="{DE90F818-F83B-D0E0-84CE-B451A360E12C}"/>
          </ac:spMkLst>
        </pc:spChg>
        <pc:spChg chg="mod">
          <ac:chgData name="Fiala Matěj (4TB)" userId="ab7b391e-b387-41bc-be7f-a9a36e9cef7a" providerId="ADAL" clId="{FE342F35-32DA-4479-BC3C-C8518E9FF390}" dt="2025-04-16T11:37:15.068" v="1534" actId="207"/>
          <ac:spMkLst>
            <pc:docMk/>
            <pc:sldMk cId="1595908890" sldId="257"/>
            <ac:spMk id="8" creationId="{953FD04F-3E60-9A26-2D33-BE10227E0EB4}"/>
          </ac:spMkLst>
        </pc:spChg>
        <pc:spChg chg="mod">
          <ac:chgData name="Fiala Matěj (4TB)" userId="ab7b391e-b387-41bc-be7f-a9a36e9cef7a" providerId="ADAL" clId="{FE342F35-32DA-4479-BC3C-C8518E9FF390}" dt="2025-04-16T11:37:18.236" v="1535" actId="207"/>
          <ac:spMkLst>
            <pc:docMk/>
            <pc:sldMk cId="1595908890" sldId="257"/>
            <ac:spMk id="10" creationId="{B40A1A67-6DAE-3C6B-80A9-C5C30C093C60}"/>
          </ac:spMkLst>
        </pc:spChg>
        <pc:spChg chg="mod">
          <ac:chgData name="Fiala Matěj (4TB)" userId="ab7b391e-b387-41bc-be7f-a9a36e9cef7a" providerId="ADAL" clId="{FE342F35-32DA-4479-BC3C-C8518E9FF390}" dt="2025-04-16T11:37:11.301" v="1533" actId="207"/>
          <ac:spMkLst>
            <pc:docMk/>
            <pc:sldMk cId="1595908890" sldId="257"/>
            <ac:spMk id="21" creationId="{9540027C-9E16-816D-AB11-14C9F3BB8C44}"/>
          </ac:spMkLst>
        </pc:spChg>
        <pc:cxnChg chg="mod">
          <ac:chgData name="Fiala Matěj (4TB)" userId="ab7b391e-b387-41bc-be7f-a9a36e9cef7a" providerId="ADAL" clId="{FE342F35-32DA-4479-BC3C-C8518E9FF390}" dt="2025-04-16T07:44:27.880" v="282" actId="1038"/>
          <ac:cxnSpMkLst>
            <pc:docMk/>
            <pc:sldMk cId="1595908890" sldId="257"/>
            <ac:cxnSpMk id="17" creationId="{24E34539-F563-B9BE-7D76-B3AA03206783}"/>
          </ac:cxnSpMkLst>
        </pc:cxnChg>
        <pc:cxnChg chg="mod">
          <ac:chgData name="Fiala Matěj (4TB)" userId="ab7b391e-b387-41bc-be7f-a9a36e9cef7a" providerId="ADAL" clId="{FE342F35-32DA-4479-BC3C-C8518E9FF390}" dt="2025-04-16T07:44:24.181" v="262" actId="1038"/>
          <ac:cxnSpMkLst>
            <pc:docMk/>
            <pc:sldMk cId="1595908890" sldId="257"/>
            <ac:cxnSpMk id="18" creationId="{C36309C6-C6AA-D13B-C69B-68A96B7F89E1}"/>
          </ac:cxnSpMkLst>
        </pc:cxnChg>
      </pc:sldChg>
      <pc:sldChg chg="addSp delSp modSp mod">
        <pc:chgData name="Fiala Matěj (4TB)" userId="ab7b391e-b387-41bc-be7f-a9a36e9cef7a" providerId="ADAL" clId="{FE342F35-32DA-4479-BC3C-C8518E9FF390}" dt="2025-04-16T12:03:07.137" v="1899" actId="478"/>
        <pc:sldMkLst>
          <pc:docMk/>
          <pc:sldMk cId="278514952" sldId="258"/>
        </pc:sldMkLst>
        <pc:spChg chg="mod">
          <ac:chgData name="Fiala Matěj (4TB)" userId="ab7b391e-b387-41bc-be7f-a9a36e9cef7a" providerId="ADAL" clId="{FE342F35-32DA-4479-BC3C-C8518E9FF390}" dt="2025-04-16T11:38:01.925" v="1553" actId="403"/>
          <ac:spMkLst>
            <pc:docMk/>
            <pc:sldMk cId="278514952" sldId="258"/>
            <ac:spMk id="6" creationId="{E04A8170-8F4B-FED2-8BB8-A5D3AF1F5007}"/>
          </ac:spMkLst>
        </pc:spChg>
        <pc:spChg chg="add mod">
          <ac:chgData name="Fiala Matěj (4TB)" userId="ab7b391e-b387-41bc-be7f-a9a36e9cef7a" providerId="ADAL" clId="{FE342F35-32DA-4479-BC3C-C8518E9FF390}" dt="2025-04-16T11:37:33.941" v="1546" actId="207"/>
          <ac:spMkLst>
            <pc:docMk/>
            <pc:sldMk cId="278514952" sldId="258"/>
            <ac:spMk id="7" creationId="{42814558-6CCC-6F5C-6663-021B4C0EC598}"/>
          </ac:spMkLst>
        </pc:spChg>
        <pc:spChg chg="mod">
          <ac:chgData name="Fiala Matěj (4TB)" userId="ab7b391e-b387-41bc-be7f-a9a36e9cef7a" providerId="ADAL" clId="{FE342F35-32DA-4479-BC3C-C8518E9FF390}" dt="2025-04-16T11:37:57.321" v="1551" actId="404"/>
          <ac:spMkLst>
            <pc:docMk/>
            <pc:sldMk cId="278514952" sldId="258"/>
            <ac:spMk id="16" creationId="{C703A799-264F-C7D6-E22E-4E6886A4443C}"/>
          </ac:spMkLst>
        </pc:spChg>
      </pc:sldChg>
      <pc:sldChg chg="addSp delSp modSp mod">
        <pc:chgData name="Fiala Matěj (4TB)" userId="ab7b391e-b387-41bc-be7f-a9a36e9cef7a" providerId="ADAL" clId="{FE342F35-32DA-4479-BC3C-C8518E9FF390}" dt="2025-04-16T12:03:02.839" v="1898" actId="478"/>
        <pc:sldMkLst>
          <pc:docMk/>
          <pc:sldMk cId="3847076729" sldId="259"/>
        </pc:sldMkLst>
        <pc:spChg chg="add mod">
          <ac:chgData name="Fiala Matěj (4TB)" userId="ab7b391e-b387-41bc-be7f-a9a36e9cef7a" providerId="ADAL" clId="{FE342F35-32DA-4479-BC3C-C8518E9FF390}" dt="2025-04-16T12:03:02.839" v="1898" actId="478"/>
          <ac:spMkLst>
            <pc:docMk/>
            <pc:sldMk cId="3847076729" sldId="259"/>
            <ac:spMk id="5" creationId="{2C21CAA0-F711-B129-0B5C-B579973AEDDA}"/>
          </ac:spMkLst>
        </pc:spChg>
      </pc:sldChg>
      <pc:sldChg chg="addSp delSp modSp mod">
        <pc:chgData name="Fiala Matěj (4TB)" userId="ab7b391e-b387-41bc-be7f-a9a36e9cef7a" providerId="ADAL" clId="{FE342F35-32DA-4479-BC3C-C8518E9FF390}" dt="2025-04-16T12:02:51.329" v="1896" actId="478"/>
        <pc:sldMkLst>
          <pc:docMk/>
          <pc:sldMk cId="586663932" sldId="260"/>
        </pc:sldMkLst>
        <pc:spChg chg="add mod">
          <ac:chgData name="Fiala Matěj (4TB)" userId="ab7b391e-b387-41bc-be7f-a9a36e9cef7a" providerId="ADAL" clId="{FE342F35-32DA-4479-BC3C-C8518E9FF390}" dt="2025-04-16T12:02:51.329" v="1896" actId="478"/>
          <ac:spMkLst>
            <pc:docMk/>
            <pc:sldMk cId="586663932" sldId="260"/>
            <ac:spMk id="5" creationId="{F9D8FED4-BAFE-D041-D935-E7201A3DEC46}"/>
          </ac:spMkLst>
        </pc:spChg>
      </pc:sldChg>
      <pc:sldChg chg="addSp delSp modSp mod">
        <pc:chgData name="Fiala Matěj (4TB)" userId="ab7b391e-b387-41bc-be7f-a9a36e9cef7a" providerId="ADAL" clId="{FE342F35-32DA-4479-BC3C-C8518E9FF390}" dt="2025-04-16T12:02:57.265" v="1897" actId="478"/>
        <pc:sldMkLst>
          <pc:docMk/>
          <pc:sldMk cId="3601984155" sldId="261"/>
        </pc:sldMkLst>
        <pc:spChg chg="add mod">
          <ac:chgData name="Fiala Matěj (4TB)" userId="ab7b391e-b387-41bc-be7f-a9a36e9cef7a" providerId="ADAL" clId="{FE342F35-32DA-4479-BC3C-C8518E9FF390}" dt="2025-04-16T12:02:57.265" v="1897" actId="478"/>
          <ac:spMkLst>
            <pc:docMk/>
            <pc:sldMk cId="3601984155" sldId="261"/>
            <ac:spMk id="8" creationId="{31142936-E490-F14C-7660-1D0439AEB380}"/>
          </ac:spMkLst>
        </pc:spChg>
        <pc:spChg chg="add mod">
          <ac:chgData name="Fiala Matěj (4TB)" userId="ab7b391e-b387-41bc-be7f-a9a36e9cef7a" providerId="ADAL" clId="{FE342F35-32DA-4479-BC3C-C8518E9FF390}" dt="2025-04-16T07:56:13.554" v="731" actId="1036"/>
          <ac:spMkLst>
            <pc:docMk/>
            <pc:sldMk cId="3601984155" sldId="261"/>
            <ac:spMk id="9" creationId="{E9E07657-C54F-7EE0-CE62-65E2DF6C0D02}"/>
          </ac:spMkLst>
        </pc:spChg>
        <pc:picChg chg="add mod ord">
          <ac:chgData name="Fiala Matěj (4TB)" userId="ab7b391e-b387-41bc-be7f-a9a36e9cef7a" providerId="ADAL" clId="{FE342F35-32DA-4479-BC3C-C8518E9FF390}" dt="2025-04-16T07:56:00.025" v="699" actId="29295"/>
          <ac:picMkLst>
            <pc:docMk/>
            <pc:sldMk cId="3601984155" sldId="261"/>
            <ac:picMk id="5" creationId="{7D5F0309-D66F-4179-D012-342B0ABF6A67}"/>
          </ac:picMkLst>
        </pc:picChg>
        <pc:picChg chg="add mod">
          <ac:chgData name="Fiala Matěj (4TB)" userId="ab7b391e-b387-41bc-be7f-a9a36e9cef7a" providerId="ADAL" clId="{FE342F35-32DA-4479-BC3C-C8518E9FF390}" dt="2025-04-16T07:56:40.746" v="789" actId="1037"/>
          <ac:picMkLst>
            <pc:docMk/>
            <pc:sldMk cId="3601984155" sldId="261"/>
            <ac:picMk id="10" creationId="{C6E0DA10-0462-343B-701F-BAA9EAFDF7EE}"/>
          </ac:picMkLst>
        </pc:picChg>
        <pc:picChg chg="add mod">
          <ac:chgData name="Fiala Matěj (4TB)" userId="ab7b391e-b387-41bc-be7f-a9a36e9cef7a" providerId="ADAL" clId="{FE342F35-32DA-4479-BC3C-C8518E9FF390}" dt="2025-04-16T07:56:40.746" v="789" actId="1037"/>
          <ac:picMkLst>
            <pc:docMk/>
            <pc:sldMk cId="3601984155" sldId="261"/>
            <ac:picMk id="11" creationId="{DFB588F0-D63C-5B61-010E-7D70B13A6316}"/>
          </ac:picMkLst>
        </pc:picChg>
        <pc:picChg chg="add mod">
          <ac:chgData name="Fiala Matěj (4TB)" userId="ab7b391e-b387-41bc-be7f-a9a36e9cef7a" providerId="ADAL" clId="{FE342F35-32DA-4479-BC3C-C8518E9FF390}" dt="2025-04-16T07:56:52.645" v="884" actId="1038"/>
          <ac:picMkLst>
            <pc:docMk/>
            <pc:sldMk cId="3601984155" sldId="261"/>
            <ac:picMk id="12" creationId="{29D08D03-797F-DAA9-7B35-851764EB86BF}"/>
          </ac:picMkLst>
        </pc:picChg>
        <pc:picChg chg="add mod">
          <ac:chgData name="Fiala Matěj (4TB)" userId="ab7b391e-b387-41bc-be7f-a9a36e9cef7a" providerId="ADAL" clId="{FE342F35-32DA-4479-BC3C-C8518E9FF390}" dt="2025-04-16T07:56:52.645" v="884" actId="1038"/>
          <ac:picMkLst>
            <pc:docMk/>
            <pc:sldMk cId="3601984155" sldId="261"/>
            <ac:picMk id="13" creationId="{9003F440-AE7C-3200-2CD4-B54B4A8DC09B}"/>
          </ac:picMkLst>
        </pc:picChg>
      </pc:sldChg>
      <pc:sldChg chg="addSp delSp modSp mod">
        <pc:chgData name="Fiala Matěj (4TB)" userId="ab7b391e-b387-41bc-be7f-a9a36e9cef7a" providerId="ADAL" clId="{FE342F35-32DA-4479-BC3C-C8518E9FF390}" dt="2025-04-16T12:02:36.811" v="1895" actId="478"/>
        <pc:sldMkLst>
          <pc:docMk/>
          <pc:sldMk cId="3843586133" sldId="262"/>
        </pc:sldMkLst>
        <pc:spChg chg="mod">
          <ac:chgData name="Fiala Matěj (4TB)" userId="ab7b391e-b387-41bc-be7f-a9a36e9cef7a" providerId="ADAL" clId="{FE342F35-32DA-4479-BC3C-C8518E9FF390}" dt="2025-04-16T07:48:40.876" v="375" actId="1036"/>
          <ac:spMkLst>
            <pc:docMk/>
            <pc:sldMk cId="3843586133" sldId="262"/>
            <ac:spMk id="5" creationId="{751F582C-01CF-59E0-DD5D-1ABDF0AEED0A}"/>
          </ac:spMkLst>
        </pc:spChg>
        <pc:spChg chg="add mod">
          <ac:chgData name="Fiala Matěj (4TB)" userId="ab7b391e-b387-41bc-be7f-a9a36e9cef7a" providerId="ADAL" clId="{FE342F35-32DA-4479-BC3C-C8518E9FF390}" dt="2025-04-16T07:49:03.365" v="501" actId="20577"/>
          <ac:spMkLst>
            <pc:docMk/>
            <pc:sldMk cId="3843586133" sldId="262"/>
            <ac:spMk id="6" creationId="{1C0DF65A-8A91-1746-DA34-40DF22E6A90F}"/>
          </ac:spMkLst>
        </pc:spChg>
        <pc:spChg chg="add mod">
          <ac:chgData name="Fiala Matěj (4TB)" userId="ab7b391e-b387-41bc-be7f-a9a36e9cef7a" providerId="ADAL" clId="{FE342F35-32DA-4479-BC3C-C8518E9FF390}" dt="2025-04-16T12:02:36.811" v="1895" actId="478"/>
          <ac:spMkLst>
            <pc:docMk/>
            <pc:sldMk cId="3843586133" sldId="262"/>
            <ac:spMk id="12" creationId="{8A68F353-6C23-9A9A-9D56-FE3BCA9F25F3}"/>
          </ac:spMkLst>
        </pc:spChg>
        <pc:spChg chg="add mod">
          <ac:chgData name="Fiala Matěj (4TB)" userId="ab7b391e-b387-41bc-be7f-a9a36e9cef7a" providerId="ADAL" clId="{FE342F35-32DA-4479-BC3C-C8518E9FF390}" dt="2025-04-16T07:58:57.332" v="958" actId="1035"/>
          <ac:spMkLst>
            <pc:docMk/>
            <pc:sldMk cId="3843586133" sldId="262"/>
            <ac:spMk id="15" creationId="{8D6BC6D8-D037-9AFF-C0DE-3005FC37B322}"/>
          </ac:spMkLst>
        </pc:spChg>
        <pc:picChg chg="add mod">
          <ac:chgData name="Fiala Matěj (4TB)" userId="ab7b391e-b387-41bc-be7f-a9a36e9cef7a" providerId="ADAL" clId="{FE342F35-32DA-4479-BC3C-C8518E9FF390}" dt="2025-04-16T11:57:26.360" v="1615" actId="29295"/>
          <ac:picMkLst>
            <pc:docMk/>
            <pc:sldMk cId="3843586133" sldId="262"/>
            <ac:picMk id="8" creationId="{30EF7049-4863-F42D-FB41-652EE3D28B79}"/>
          </ac:picMkLst>
        </pc:picChg>
        <pc:picChg chg="add mod">
          <ac:chgData name="Fiala Matěj (4TB)" userId="ab7b391e-b387-41bc-be7f-a9a36e9cef7a" providerId="ADAL" clId="{FE342F35-32DA-4479-BC3C-C8518E9FF390}" dt="2025-04-16T07:54:45.902" v="553" actId="1076"/>
          <ac:picMkLst>
            <pc:docMk/>
            <pc:sldMk cId="3843586133" sldId="262"/>
            <ac:picMk id="9" creationId="{5437592D-4B4A-870B-C3F5-D859EB7C1DE4}"/>
          </ac:picMkLst>
        </pc:picChg>
        <pc:picChg chg="add mod">
          <ac:chgData name="Fiala Matěj (4TB)" userId="ab7b391e-b387-41bc-be7f-a9a36e9cef7a" providerId="ADAL" clId="{FE342F35-32DA-4479-BC3C-C8518E9FF390}" dt="2025-04-16T07:54:32.046" v="551" actId="1076"/>
          <ac:picMkLst>
            <pc:docMk/>
            <pc:sldMk cId="3843586133" sldId="262"/>
            <ac:picMk id="11" creationId="{01CBDCC1-B921-1FE9-4CA8-5DE61914A29D}"/>
          </ac:picMkLst>
        </pc:picChg>
        <pc:picChg chg="add mod">
          <ac:chgData name="Fiala Matěj (4TB)" userId="ab7b391e-b387-41bc-be7f-a9a36e9cef7a" providerId="ADAL" clId="{FE342F35-32DA-4479-BC3C-C8518E9FF390}" dt="2025-04-16T07:56:47.907" v="837" actId="1038"/>
          <ac:picMkLst>
            <pc:docMk/>
            <pc:sldMk cId="3843586133" sldId="262"/>
            <ac:picMk id="13" creationId="{637F4CF2-010B-FF10-E420-C1CD3AED6133}"/>
          </ac:picMkLst>
        </pc:picChg>
        <pc:picChg chg="add mod">
          <ac:chgData name="Fiala Matěj (4TB)" userId="ab7b391e-b387-41bc-be7f-a9a36e9cef7a" providerId="ADAL" clId="{FE342F35-32DA-4479-BC3C-C8518E9FF390}" dt="2025-04-16T11:49:01.016" v="1589" actId="1076"/>
          <ac:picMkLst>
            <pc:docMk/>
            <pc:sldMk cId="3843586133" sldId="262"/>
            <ac:picMk id="16" creationId="{7F80FC86-7651-4942-2618-7ECE0E834F11}"/>
          </ac:picMkLst>
        </pc:picChg>
        <pc:picChg chg="add mod">
          <ac:chgData name="Fiala Matěj (4TB)" userId="ab7b391e-b387-41bc-be7f-a9a36e9cef7a" providerId="ADAL" clId="{FE342F35-32DA-4479-BC3C-C8518E9FF390}" dt="2025-04-16T11:49:11.603" v="1590" actId="1076"/>
          <ac:picMkLst>
            <pc:docMk/>
            <pc:sldMk cId="3843586133" sldId="262"/>
            <ac:picMk id="17" creationId="{7776D304-541C-05E0-1826-F4CF1F6ABD4F}"/>
          </ac:picMkLst>
        </pc:picChg>
        <pc:picChg chg="add mod">
          <ac:chgData name="Fiala Matěj (4TB)" userId="ab7b391e-b387-41bc-be7f-a9a36e9cef7a" providerId="ADAL" clId="{FE342F35-32DA-4479-BC3C-C8518E9FF390}" dt="2025-04-16T08:05:09.467" v="1125"/>
          <ac:picMkLst>
            <pc:docMk/>
            <pc:sldMk cId="3843586133" sldId="262"/>
            <ac:picMk id="18" creationId="{BB82A6BF-19FD-AE85-65A4-29DA9F290E51}"/>
          </ac:picMkLst>
        </pc:picChg>
        <pc:picChg chg="add mod">
          <ac:chgData name="Fiala Matěj (4TB)" userId="ab7b391e-b387-41bc-be7f-a9a36e9cef7a" providerId="ADAL" clId="{FE342F35-32DA-4479-BC3C-C8518E9FF390}" dt="2025-04-16T08:08:27.545" v="1217"/>
          <ac:picMkLst>
            <pc:docMk/>
            <pc:sldMk cId="3843586133" sldId="262"/>
            <ac:picMk id="27" creationId="{8F08C938-5C74-3AB2-99E4-45325EF23DB6}"/>
          </ac:picMkLst>
        </pc:picChg>
        <pc:picChg chg="add mod">
          <ac:chgData name="Fiala Matěj (4TB)" userId="ab7b391e-b387-41bc-be7f-a9a36e9cef7a" providerId="ADAL" clId="{FE342F35-32DA-4479-BC3C-C8518E9FF390}" dt="2025-04-16T08:08:27.545" v="1217"/>
          <ac:picMkLst>
            <pc:docMk/>
            <pc:sldMk cId="3843586133" sldId="262"/>
            <ac:picMk id="28" creationId="{FED21D5A-7A96-6CF0-3442-3991F9BCC9A0}"/>
          </ac:picMkLst>
        </pc:picChg>
        <pc:picChg chg="add mod">
          <ac:chgData name="Fiala Matěj (4TB)" userId="ab7b391e-b387-41bc-be7f-a9a36e9cef7a" providerId="ADAL" clId="{FE342F35-32DA-4479-BC3C-C8518E9FF390}" dt="2025-04-16T07:54:52.615" v="554" actId="1076"/>
          <ac:picMkLst>
            <pc:docMk/>
            <pc:sldMk cId="3843586133" sldId="262"/>
            <ac:picMk id="1026" creationId="{970B9379-06AA-AC26-1C30-66F9D6E807B2}"/>
          </ac:picMkLst>
        </pc:picChg>
        <pc:picChg chg="add mod">
          <ac:chgData name="Fiala Matěj (4TB)" userId="ab7b391e-b387-41bc-be7f-a9a36e9cef7a" providerId="ADAL" clId="{FE342F35-32DA-4479-BC3C-C8518E9FF390}" dt="2025-04-16T07:56:47.907" v="837" actId="1038"/>
          <ac:picMkLst>
            <pc:docMk/>
            <pc:sldMk cId="3843586133" sldId="262"/>
            <ac:picMk id="1028" creationId="{626E1DB2-7C88-0DF3-7936-A3B173AD99A3}"/>
          </ac:picMkLst>
        </pc:picChg>
      </pc:sldChg>
      <pc:sldChg chg="addSp delSp modSp add mod setBg">
        <pc:chgData name="Fiala Matěj (4TB)" userId="ab7b391e-b387-41bc-be7f-a9a36e9cef7a" providerId="ADAL" clId="{FE342F35-32DA-4479-BC3C-C8518E9FF390}" dt="2025-04-16T12:03:25.718" v="1900" actId="478"/>
        <pc:sldMkLst>
          <pc:docMk/>
          <pc:sldMk cId="3026687028" sldId="263"/>
        </pc:sldMkLst>
        <pc:spChg chg="mod">
          <ac:chgData name="Fiala Matěj (4TB)" userId="ab7b391e-b387-41bc-be7f-a9a36e9cef7a" providerId="ADAL" clId="{FE342F35-32DA-4479-BC3C-C8518E9FF390}" dt="2025-04-16T12:01:26.097" v="1889" actId="1037"/>
          <ac:spMkLst>
            <pc:docMk/>
            <pc:sldMk cId="3026687028" sldId="263"/>
            <ac:spMk id="3" creationId="{24638C3F-634B-7CCA-C8CB-B34EA143A8F4}"/>
          </ac:spMkLst>
        </pc:spChg>
        <pc:spChg chg="mod">
          <ac:chgData name="Fiala Matěj (4TB)" userId="ab7b391e-b387-41bc-be7f-a9a36e9cef7a" providerId="ADAL" clId="{FE342F35-32DA-4479-BC3C-C8518E9FF390}" dt="2025-04-16T07:58:36.717" v="903" actId="20577"/>
          <ac:spMkLst>
            <pc:docMk/>
            <pc:sldMk cId="3026687028" sldId="263"/>
            <ac:spMk id="5" creationId="{4DB23987-F993-226F-AC37-8D36FB04EC1B}"/>
          </ac:spMkLst>
        </pc:spChg>
        <pc:spChg chg="mod">
          <ac:chgData name="Fiala Matěj (4TB)" userId="ab7b391e-b387-41bc-be7f-a9a36e9cef7a" providerId="ADAL" clId="{FE342F35-32DA-4479-BC3C-C8518E9FF390}" dt="2025-04-16T07:58:47.265" v="919" actId="20577"/>
          <ac:spMkLst>
            <pc:docMk/>
            <pc:sldMk cId="3026687028" sldId="263"/>
            <ac:spMk id="6" creationId="{CF049D99-7E55-3536-3A99-D6901116F072}"/>
          </ac:spMkLst>
        </pc:spChg>
        <pc:spChg chg="add mod">
          <ac:chgData name="Fiala Matěj (4TB)" userId="ab7b391e-b387-41bc-be7f-a9a36e9cef7a" providerId="ADAL" clId="{FE342F35-32DA-4479-BC3C-C8518E9FF390}" dt="2025-04-16T12:01:26.097" v="1889" actId="1037"/>
          <ac:spMkLst>
            <pc:docMk/>
            <pc:sldMk cId="3026687028" sldId="263"/>
            <ac:spMk id="20" creationId="{2AC535EA-DE0A-50FD-B784-2791BA201EC7}"/>
          </ac:spMkLst>
        </pc:spChg>
        <pc:spChg chg="add mod">
          <ac:chgData name="Fiala Matěj (4TB)" userId="ab7b391e-b387-41bc-be7f-a9a36e9cef7a" providerId="ADAL" clId="{FE342F35-32DA-4479-BC3C-C8518E9FF390}" dt="2025-04-16T12:03:25.718" v="1900" actId="478"/>
          <ac:spMkLst>
            <pc:docMk/>
            <pc:sldMk cId="3026687028" sldId="263"/>
            <ac:spMk id="24" creationId="{4FE48738-C110-6778-7A12-D75CFABE85C9}"/>
          </ac:spMkLst>
        </pc:spChg>
        <pc:picChg chg="mod">
          <ac:chgData name="Fiala Matěj (4TB)" userId="ab7b391e-b387-41bc-be7f-a9a36e9cef7a" providerId="ADAL" clId="{FE342F35-32DA-4479-BC3C-C8518E9FF390}" dt="2025-04-16T07:59:25.122" v="1012"/>
          <ac:picMkLst>
            <pc:docMk/>
            <pc:sldMk cId="3026687028" sldId="263"/>
            <ac:picMk id="9" creationId="{2653BE19-2374-D9C2-44B3-ECFC2876A6CD}"/>
          </ac:picMkLst>
        </pc:picChg>
        <pc:picChg chg="mod">
          <ac:chgData name="Fiala Matěj (4TB)" userId="ab7b391e-b387-41bc-be7f-a9a36e9cef7a" providerId="ADAL" clId="{FE342F35-32DA-4479-BC3C-C8518E9FF390}" dt="2025-04-16T12:01:26.097" v="1889" actId="1037"/>
          <ac:picMkLst>
            <pc:docMk/>
            <pc:sldMk cId="3026687028" sldId="263"/>
            <ac:picMk id="11" creationId="{C51DD3E8-20AF-7FBC-F01A-38EEF0AAC886}"/>
          </ac:picMkLst>
        </pc:picChg>
        <pc:picChg chg="mod">
          <ac:chgData name="Fiala Matěj (4TB)" userId="ab7b391e-b387-41bc-be7f-a9a36e9cef7a" providerId="ADAL" clId="{FE342F35-32DA-4479-BC3C-C8518E9FF390}" dt="2025-04-16T07:59:25.122" v="1012"/>
          <ac:picMkLst>
            <pc:docMk/>
            <pc:sldMk cId="3026687028" sldId="263"/>
            <ac:picMk id="13" creationId="{8578CEBA-6C4A-91AC-D03D-03FBF4AF473F}"/>
          </ac:picMkLst>
        </pc:picChg>
        <pc:picChg chg="add mod">
          <ac:chgData name="Fiala Matěj (4TB)" userId="ab7b391e-b387-41bc-be7f-a9a36e9cef7a" providerId="ADAL" clId="{FE342F35-32DA-4479-BC3C-C8518E9FF390}" dt="2025-04-16T12:01:26.097" v="1889" actId="1037"/>
          <ac:picMkLst>
            <pc:docMk/>
            <pc:sldMk cId="3026687028" sldId="263"/>
            <ac:picMk id="17" creationId="{26A2AB23-BE11-5182-1F85-6ECC1D55F8BF}"/>
          </ac:picMkLst>
        </pc:picChg>
        <pc:picChg chg="add mod">
          <ac:chgData name="Fiala Matěj (4TB)" userId="ab7b391e-b387-41bc-be7f-a9a36e9cef7a" providerId="ADAL" clId="{FE342F35-32DA-4479-BC3C-C8518E9FF390}" dt="2025-04-16T08:07:20.892" v="1141" actId="1076"/>
          <ac:picMkLst>
            <pc:docMk/>
            <pc:sldMk cId="3026687028" sldId="263"/>
            <ac:picMk id="18" creationId="{0C893424-8869-E95F-663C-0D08574020C2}"/>
          </ac:picMkLst>
        </pc:picChg>
        <pc:picChg chg="add mod modCrop">
          <ac:chgData name="Fiala Matěj (4TB)" userId="ab7b391e-b387-41bc-be7f-a9a36e9cef7a" providerId="ADAL" clId="{FE342F35-32DA-4479-BC3C-C8518E9FF390}" dt="2025-04-16T12:01:26.097" v="1889" actId="1037"/>
          <ac:picMkLst>
            <pc:docMk/>
            <pc:sldMk cId="3026687028" sldId="263"/>
            <ac:picMk id="22" creationId="{316F4223-0A50-6743-D810-C9148C16733C}"/>
          </ac:picMkLst>
        </pc:picChg>
        <pc:picChg chg="mod">
          <ac:chgData name="Fiala Matěj (4TB)" userId="ab7b391e-b387-41bc-be7f-a9a36e9cef7a" providerId="ADAL" clId="{FE342F35-32DA-4479-BC3C-C8518E9FF390}" dt="2025-04-16T12:01:26.097" v="1889" actId="1037"/>
          <ac:picMkLst>
            <pc:docMk/>
            <pc:sldMk cId="3026687028" sldId="263"/>
            <ac:picMk id="1026" creationId="{E2495AC5-D63E-4767-D3CC-DEF2235436D0}"/>
          </ac:picMkLst>
        </pc:picChg>
        <pc:picChg chg="mod">
          <ac:chgData name="Fiala Matěj (4TB)" userId="ab7b391e-b387-41bc-be7f-a9a36e9cef7a" providerId="ADAL" clId="{FE342F35-32DA-4479-BC3C-C8518E9FF390}" dt="2025-04-16T07:59:25.122" v="1012"/>
          <ac:picMkLst>
            <pc:docMk/>
            <pc:sldMk cId="3026687028" sldId="263"/>
            <ac:picMk id="1028" creationId="{3BB98986-4887-7A88-A8AD-E3026EE697B8}"/>
          </ac:picMkLst>
        </pc:picChg>
        <pc:picChg chg="add mod">
          <ac:chgData name="Fiala Matěj (4TB)" userId="ab7b391e-b387-41bc-be7f-a9a36e9cef7a" providerId="ADAL" clId="{FE342F35-32DA-4479-BC3C-C8518E9FF390}" dt="2025-04-16T11:48:07.591" v="1584" actId="1076"/>
          <ac:picMkLst>
            <pc:docMk/>
            <pc:sldMk cId="3026687028" sldId="263"/>
            <ac:picMk id="2050" creationId="{96252BD7-D98E-038E-4943-92A71EEEBF1A}"/>
          </ac:picMkLst>
        </pc:picChg>
        <pc:picChg chg="add mod">
          <ac:chgData name="Fiala Matěj (4TB)" userId="ab7b391e-b387-41bc-be7f-a9a36e9cef7a" providerId="ADAL" clId="{FE342F35-32DA-4479-BC3C-C8518E9FF390}" dt="2025-04-16T11:48:11.856" v="1585" actId="1076"/>
          <ac:picMkLst>
            <pc:docMk/>
            <pc:sldMk cId="3026687028" sldId="263"/>
            <ac:picMk id="2052" creationId="{98F2B912-54B6-9B0B-DAC0-62767DEEFF5F}"/>
          </ac:picMkLst>
        </pc:picChg>
        <pc:picChg chg="add mod">
          <ac:chgData name="Fiala Matěj (4TB)" userId="ab7b391e-b387-41bc-be7f-a9a36e9cef7a" providerId="ADAL" clId="{FE342F35-32DA-4479-BC3C-C8518E9FF390}" dt="2025-04-16T12:01:26.097" v="1889" actId="1037"/>
          <ac:picMkLst>
            <pc:docMk/>
            <pc:sldMk cId="3026687028" sldId="263"/>
            <ac:picMk id="2054" creationId="{AC449105-D4A8-DBC2-87E1-755915D0F325}"/>
          </ac:picMkLst>
        </pc:picChg>
      </pc:sldChg>
      <pc:sldChg chg="add del">
        <pc:chgData name="Fiala Matěj (4TB)" userId="ab7b391e-b387-41bc-be7f-a9a36e9cef7a" providerId="ADAL" clId="{FE342F35-32DA-4479-BC3C-C8518E9FF390}" dt="2025-04-16T11:48:49.638" v="1588" actId="47"/>
        <pc:sldMkLst>
          <pc:docMk/>
          <pc:sldMk cId="3164820645" sldId="264"/>
        </pc:sldMkLst>
      </pc:sldChg>
      <pc:sldChg chg="addSp delSp modSp new mod modTransition">
        <pc:chgData name="Fiala Matěj (4TB)" userId="ab7b391e-b387-41bc-be7f-a9a36e9cef7a" providerId="ADAL" clId="{FE342F35-32DA-4479-BC3C-C8518E9FF390}" dt="2025-04-16T12:04:43.187" v="2072" actId="1037"/>
        <pc:sldMkLst>
          <pc:docMk/>
          <pc:sldMk cId="3505738109" sldId="264"/>
        </pc:sldMkLst>
        <pc:spChg chg="add mod">
          <ac:chgData name="Fiala Matěj (4TB)" userId="ab7b391e-b387-41bc-be7f-a9a36e9cef7a" providerId="ADAL" clId="{FE342F35-32DA-4479-BC3C-C8518E9FF390}" dt="2025-04-16T11:59:20" v="1633" actId="20577"/>
          <ac:spMkLst>
            <pc:docMk/>
            <pc:sldMk cId="3505738109" sldId="264"/>
            <ac:spMk id="4" creationId="{5F9E3577-3C92-3AC0-4D0C-FB82F9D114E5}"/>
          </ac:spMkLst>
        </pc:spChg>
        <pc:spChg chg="add mod">
          <ac:chgData name="Fiala Matěj (4TB)" userId="ab7b391e-b387-41bc-be7f-a9a36e9cef7a" providerId="ADAL" clId="{FE342F35-32DA-4479-BC3C-C8518E9FF390}" dt="2025-04-16T11:59:13.640" v="1619" actId="20577"/>
          <ac:spMkLst>
            <pc:docMk/>
            <pc:sldMk cId="3505738109" sldId="264"/>
            <ac:spMk id="5" creationId="{A67F53CF-B97A-B34E-0B98-A7EF279D287B}"/>
          </ac:spMkLst>
        </pc:spChg>
        <pc:spChg chg="add mod">
          <ac:chgData name="Fiala Matěj (4TB)" userId="ab7b391e-b387-41bc-be7f-a9a36e9cef7a" providerId="ADAL" clId="{FE342F35-32DA-4479-BC3C-C8518E9FF390}" dt="2025-04-16T12:04:43.187" v="2072" actId="1037"/>
          <ac:spMkLst>
            <pc:docMk/>
            <pc:sldMk cId="3505738109" sldId="264"/>
            <ac:spMk id="21" creationId="{D386E2F0-D3EE-161B-658D-65619ACB86B9}"/>
          </ac:spMkLst>
        </pc:spChg>
        <pc:picChg chg="add mod">
          <ac:chgData name="Fiala Matěj (4TB)" userId="ab7b391e-b387-41bc-be7f-a9a36e9cef7a" providerId="ADAL" clId="{FE342F35-32DA-4479-BC3C-C8518E9FF390}" dt="2025-04-16T12:04:43.187" v="2072" actId="1037"/>
          <ac:picMkLst>
            <pc:docMk/>
            <pc:sldMk cId="3505738109" sldId="264"/>
            <ac:picMk id="16" creationId="{4F249765-D3A2-E7D3-EC15-DF3FA14FB9DD}"/>
          </ac:picMkLst>
        </pc:picChg>
        <pc:picChg chg="mod">
          <ac:chgData name="Fiala Matěj (4TB)" userId="ab7b391e-b387-41bc-be7f-a9a36e9cef7a" providerId="ADAL" clId="{FE342F35-32DA-4479-BC3C-C8518E9FF390}" dt="2025-04-16T12:04:43.187" v="2072" actId="1037"/>
          <ac:picMkLst>
            <pc:docMk/>
            <pc:sldMk cId="3505738109" sldId="264"/>
            <ac:picMk id="17" creationId="{598BE70E-5F83-23FA-438F-C26799CA37FC}"/>
          </ac:picMkLst>
        </pc:picChg>
        <pc:picChg chg="mod">
          <ac:chgData name="Fiala Matěj (4TB)" userId="ab7b391e-b387-41bc-be7f-a9a36e9cef7a" providerId="ADAL" clId="{FE342F35-32DA-4479-BC3C-C8518E9FF390}" dt="2025-04-16T12:04:43.187" v="2072" actId="1037"/>
          <ac:picMkLst>
            <pc:docMk/>
            <pc:sldMk cId="3505738109" sldId="264"/>
            <ac:picMk id="18" creationId="{3A77271B-2835-9907-AA3A-6B65486FE6FA}"/>
          </ac:picMkLst>
        </pc:picChg>
        <pc:picChg chg="mod">
          <ac:chgData name="Fiala Matěj (4TB)" userId="ab7b391e-b387-41bc-be7f-a9a36e9cef7a" providerId="ADAL" clId="{FE342F35-32DA-4479-BC3C-C8518E9FF390}" dt="2025-04-16T12:04:43.187" v="2072" actId="1037"/>
          <ac:picMkLst>
            <pc:docMk/>
            <pc:sldMk cId="3505738109" sldId="264"/>
            <ac:picMk id="19" creationId="{A7F818BC-C24E-A22D-7029-770262057D64}"/>
          </ac:picMkLst>
        </pc:picChg>
        <pc:picChg chg="add mod">
          <ac:chgData name="Fiala Matěj (4TB)" userId="ab7b391e-b387-41bc-be7f-a9a36e9cef7a" providerId="ADAL" clId="{FE342F35-32DA-4479-BC3C-C8518E9FF390}" dt="2025-04-16T12:04:43.187" v="2072" actId="1037"/>
          <ac:picMkLst>
            <pc:docMk/>
            <pc:sldMk cId="3505738109" sldId="264"/>
            <ac:picMk id="20" creationId="{2231EA6F-F886-24AE-4B65-C1F020B5EA1B}"/>
          </ac:picMkLst>
        </pc:picChg>
        <pc:picChg chg="add mod">
          <ac:chgData name="Fiala Matěj (4TB)" userId="ab7b391e-b387-41bc-be7f-a9a36e9cef7a" providerId="ADAL" clId="{FE342F35-32DA-4479-BC3C-C8518E9FF390}" dt="2025-04-16T12:04:43.187" v="2072" actId="1037"/>
          <ac:picMkLst>
            <pc:docMk/>
            <pc:sldMk cId="3505738109" sldId="264"/>
            <ac:picMk id="22" creationId="{1B39C42E-29A7-068E-E422-DBA00BF272B6}"/>
          </ac:picMkLst>
        </pc:picChg>
        <pc:cxnChg chg="add mod">
          <ac:chgData name="Fiala Matěj (4TB)" userId="ab7b391e-b387-41bc-be7f-a9a36e9cef7a" providerId="ADAL" clId="{FE342F35-32DA-4479-BC3C-C8518E9FF390}" dt="2025-04-16T11:50:11.040" v="1592"/>
          <ac:cxnSpMkLst>
            <pc:docMk/>
            <pc:sldMk cId="3505738109" sldId="264"/>
            <ac:cxnSpMk id="2" creationId="{5A3ACA2C-AEB9-E4B5-21FB-1C5F85A4A89E}"/>
          </ac:cxnSpMkLst>
        </pc:cxnChg>
        <pc:cxnChg chg="add mod">
          <ac:chgData name="Fiala Matěj (4TB)" userId="ab7b391e-b387-41bc-be7f-a9a36e9cef7a" providerId="ADAL" clId="{FE342F35-32DA-4479-BC3C-C8518E9FF390}" dt="2025-04-16T11:50:11.040" v="1592"/>
          <ac:cxnSpMkLst>
            <pc:docMk/>
            <pc:sldMk cId="3505738109" sldId="264"/>
            <ac:cxnSpMk id="3" creationId="{01652A72-173E-19B6-A9D3-F9F3DF245B20}"/>
          </ac:cxnSpMkLst>
        </pc:cxnChg>
      </pc:sldChg>
      <pc:sldMasterChg chg="setBg modSldLayout">
        <pc:chgData name="Fiala Matěj (4TB)" userId="ab7b391e-b387-41bc-be7f-a9a36e9cef7a" providerId="ADAL" clId="{FE342F35-32DA-4479-BC3C-C8518E9FF390}" dt="2025-04-16T11:34:27.823" v="1431"/>
        <pc:sldMasterMkLst>
          <pc:docMk/>
          <pc:sldMasterMk cId="1650182986" sldId="2147483648"/>
        </pc:sldMasterMkLst>
        <pc:sldLayoutChg chg="setBg">
          <pc:chgData name="Fiala Matěj (4TB)" userId="ab7b391e-b387-41bc-be7f-a9a36e9cef7a" providerId="ADAL" clId="{FE342F35-32DA-4479-BC3C-C8518E9FF390}" dt="2025-04-16T11:34:27.823" v="1431"/>
          <pc:sldLayoutMkLst>
            <pc:docMk/>
            <pc:sldMasterMk cId="1650182986" sldId="2147483648"/>
            <pc:sldLayoutMk cId="169405723" sldId="2147483649"/>
          </pc:sldLayoutMkLst>
        </pc:sldLayoutChg>
        <pc:sldLayoutChg chg="setBg">
          <pc:chgData name="Fiala Matěj (4TB)" userId="ab7b391e-b387-41bc-be7f-a9a36e9cef7a" providerId="ADAL" clId="{FE342F35-32DA-4479-BC3C-C8518E9FF390}" dt="2025-04-16T11:34:27.823" v="1431"/>
          <pc:sldLayoutMkLst>
            <pc:docMk/>
            <pc:sldMasterMk cId="1650182986" sldId="2147483648"/>
            <pc:sldLayoutMk cId="1984208488" sldId="2147483650"/>
          </pc:sldLayoutMkLst>
        </pc:sldLayoutChg>
        <pc:sldLayoutChg chg="setBg">
          <pc:chgData name="Fiala Matěj (4TB)" userId="ab7b391e-b387-41bc-be7f-a9a36e9cef7a" providerId="ADAL" clId="{FE342F35-32DA-4479-BC3C-C8518E9FF390}" dt="2025-04-16T11:34:27.823" v="1431"/>
          <pc:sldLayoutMkLst>
            <pc:docMk/>
            <pc:sldMasterMk cId="1650182986" sldId="2147483648"/>
            <pc:sldLayoutMk cId="3053459650" sldId="2147483651"/>
          </pc:sldLayoutMkLst>
        </pc:sldLayoutChg>
        <pc:sldLayoutChg chg="setBg">
          <pc:chgData name="Fiala Matěj (4TB)" userId="ab7b391e-b387-41bc-be7f-a9a36e9cef7a" providerId="ADAL" clId="{FE342F35-32DA-4479-BC3C-C8518E9FF390}" dt="2025-04-16T11:34:27.823" v="1431"/>
          <pc:sldLayoutMkLst>
            <pc:docMk/>
            <pc:sldMasterMk cId="1650182986" sldId="2147483648"/>
            <pc:sldLayoutMk cId="805424644" sldId="2147483652"/>
          </pc:sldLayoutMkLst>
        </pc:sldLayoutChg>
        <pc:sldLayoutChg chg="setBg">
          <pc:chgData name="Fiala Matěj (4TB)" userId="ab7b391e-b387-41bc-be7f-a9a36e9cef7a" providerId="ADAL" clId="{FE342F35-32DA-4479-BC3C-C8518E9FF390}" dt="2025-04-16T11:34:27.823" v="1431"/>
          <pc:sldLayoutMkLst>
            <pc:docMk/>
            <pc:sldMasterMk cId="1650182986" sldId="2147483648"/>
            <pc:sldLayoutMk cId="1134342589" sldId="2147483653"/>
          </pc:sldLayoutMkLst>
        </pc:sldLayoutChg>
        <pc:sldLayoutChg chg="setBg">
          <pc:chgData name="Fiala Matěj (4TB)" userId="ab7b391e-b387-41bc-be7f-a9a36e9cef7a" providerId="ADAL" clId="{FE342F35-32DA-4479-BC3C-C8518E9FF390}" dt="2025-04-16T11:34:27.823" v="1431"/>
          <pc:sldLayoutMkLst>
            <pc:docMk/>
            <pc:sldMasterMk cId="1650182986" sldId="2147483648"/>
            <pc:sldLayoutMk cId="3182331823" sldId="2147483654"/>
          </pc:sldLayoutMkLst>
        </pc:sldLayoutChg>
        <pc:sldLayoutChg chg="setBg">
          <pc:chgData name="Fiala Matěj (4TB)" userId="ab7b391e-b387-41bc-be7f-a9a36e9cef7a" providerId="ADAL" clId="{FE342F35-32DA-4479-BC3C-C8518E9FF390}" dt="2025-04-16T11:34:27.823" v="1431"/>
          <pc:sldLayoutMkLst>
            <pc:docMk/>
            <pc:sldMasterMk cId="1650182986" sldId="2147483648"/>
            <pc:sldLayoutMk cId="3012119611" sldId="2147483655"/>
          </pc:sldLayoutMkLst>
        </pc:sldLayoutChg>
        <pc:sldLayoutChg chg="setBg">
          <pc:chgData name="Fiala Matěj (4TB)" userId="ab7b391e-b387-41bc-be7f-a9a36e9cef7a" providerId="ADAL" clId="{FE342F35-32DA-4479-BC3C-C8518E9FF390}" dt="2025-04-16T11:34:27.823" v="1431"/>
          <pc:sldLayoutMkLst>
            <pc:docMk/>
            <pc:sldMasterMk cId="1650182986" sldId="2147483648"/>
            <pc:sldLayoutMk cId="3295358740" sldId="2147483656"/>
          </pc:sldLayoutMkLst>
        </pc:sldLayoutChg>
        <pc:sldLayoutChg chg="setBg">
          <pc:chgData name="Fiala Matěj (4TB)" userId="ab7b391e-b387-41bc-be7f-a9a36e9cef7a" providerId="ADAL" clId="{FE342F35-32DA-4479-BC3C-C8518E9FF390}" dt="2025-04-16T11:34:27.823" v="1431"/>
          <pc:sldLayoutMkLst>
            <pc:docMk/>
            <pc:sldMasterMk cId="1650182986" sldId="2147483648"/>
            <pc:sldLayoutMk cId="2901483146" sldId="2147483657"/>
          </pc:sldLayoutMkLst>
        </pc:sldLayoutChg>
        <pc:sldLayoutChg chg="setBg">
          <pc:chgData name="Fiala Matěj (4TB)" userId="ab7b391e-b387-41bc-be7f-a9a36e9cef7a" providerId="ADAL" clId="{FE342F35-32DA-4479-BC3C-C8518E9FF390}" dt="2025-04-16T11:34:27.823" v="1431"/>
          <pc:sldLayoutMkLst>
            <pc:docMk/>
            <pc:sldMasterMk cId="1650182986" sldId="2147483648"/>
            <pc:sldLayoutMk cId="3354920713" sldId="2147483658"/>
          </pc:sldLayoutMkLst>
        </pc:sldLayoutChg>
        <pc:sldLayoutChg chg="setBg">
          <pc:chgData name="Fiala Matěj (4TB)" userId="ab7b391e-b387-41bc-be7f-a9a36e9cef7a" providerId="ADAL" clId="{FE342F35-32DA-4479-BC3C-C8518E9FF390}" dt="2025-04-16T11:34:27.823" v="1431"/>
          <pc:sldLayoutMkLst>
            <pc:docMk/>
            <pc:sldMasterMk cId="1650182986" sldId="2147483648"/>
            <pc:sldLayoutMk cId="667149998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B3A969-23F5-4C29-A0D0-6FCEF3D3045F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20892B-13A7-4C15-9B26-EA28BFA970E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70053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20892B-13A7-4C15-9B26-EA28BFA970EB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75628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20892B-13A7-4C15-9B26-EA28BFA970EB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28438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B088E2-9916-8E79-281B-028F4F999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B1C7B676-6CDD-336A-89ED-F12A047492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13A9DB6-F2A4-A8CF-ED14-56D13AE30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6EFD418-B360-711E-CB70-14B1DBB33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544216F-45EC-985E-570D-36E05DFF1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9405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DEE293E-DC98-F539-6AAF-BD751671A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0BF0887D-F5ED-9AEE-239E-DC02D6D64B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D30B755-D6FF-A7BD-C9C4-9E3C4BD13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3B211B0-D427-9EC3-F2AA-B67D6DC75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53E85F5-C3E6-336E-9946-82D61BF24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54920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6FA7DD7E-6D99-3423-B12D-584D6D3CFD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B866C082-A02D-192B-BFC1-B46FF75969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89527F8-E490-38A9-9681-DD52168DF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41D5593-EB93-4055-610A-99DDBD335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6C60D1C-C3B7-7873-06AD-8C895C8DC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67149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AD6FB7A-8478-AFCC-090A-74B7E7540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25DE7E0-04E6-694D-4B34-DF8912432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B91024E-CE43-9C0A-3C14-A93CFFEC8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3651AE9-C8AE-3B87-8510-CEDF57D93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48D89FE-03E3-BAC3-A3A8-C2FB03E21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84208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C3E770E-B77A-6696-1125-DDA71068D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43B0E37-E55F-7DEE-4E5F-B007B35A8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D451A2D-6E1D-5F87-8DAD-D7B67F03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99467A1-2E81-A18A-7B9C-3081BBFEF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C288562-FA04-A7CB-F6AA-58D2416B9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53459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57A6A4A-E9C0-5377-240A-FF121F285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299027C-33E7-984D-00F4-E607803D01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56917F75-6CBA-FDD8-614F-B2B56ABEEE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471F585-7BDA-D028-253F-B86754557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6B46DF8-236D-8EC6-5CEE-93F771ED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3942D26D-876F-CC69-003A-C91F99526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05424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CDE9D5E-4DB0-2357-7415-B981CEEC2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B3C2362-0E65-8A37-F96C-2C1CF59FFA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81747CB5-B0DE-CFB1-5EF2-8E59209202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315EFEAD-F96C-6B3D-028B-6C5D84B7B6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2FB462A4-178F-4CF7-1DBF-01F7542A31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8171809E-5D49-7235-3D0D-B54C972E6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FA26AEEE-4195-36D0-6D19-632389C00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DB9D97BB-580B-A108-C411-4B111C177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34342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B4F8500-EB33-1B45-A714-ED95A6402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FB6C7298-18E7-D72B-42A1-3DA51D23C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09798877-5525-6703-BC1D-1EEAAC3A0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5D8FCBCA-9ED9-AAE9-D0D7-F97724EB3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82331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27788982-2515-7883-34D1-D55430F3B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2D6ED9FA-CED0-2C69-3FB3-7390D3A8B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A788FF0F-EBA5-40C0-4B45-8863C947E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12119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482F136-E56E-77ED-CE65-99263C3F3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2D6FFEB-A42D-E017-682F-FA6903638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39BB248D-F42F-7A30-5722-854043D15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2C953170-025A-A466-CFEC-C33BEC281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4A3FA09-7D9F-DE69-D101-502D34CE6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BDB74E4-54BA-1C86-5876-5255DC4E3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95358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BC8588-FA6E-4FF1-CA39-36F832F53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2DDA6E12-F0B2-2661-BA55-FDB8A36222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D99B4929-F06A-8BF8-7820-58B918912E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3B00932-07B3-6FB5-296D-F48681BF1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794F5AB-FE1F-32F9-D28F-B33E16313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7BC9AC79-E89E-5EEA-4F44-C89E2BCF7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01483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A80D6E72-2098-F08C-B07C-DF022831A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8FA4453A-93A6-1741-085D-E9BF4DA54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10D3F2E-18B6-CFFC-A14B-B6193E99C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DE5D78-DE2D-47F0-9DA0-2E202E32F29A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A522120-FD00-F627-CE7B-6CD9B0F31D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186BCD9-679E-4DEE-5BAA-561A542A2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C4EF22-0F7D-46B5-850B-CB6CBA112B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5018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ltf.pmnd.r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Main_Page" TargetMode="External"/><Relationship Id="rId2" Type="http://schemas.openxmlformats.org/officeDocument/2006/relationships/hyperlink" Target="https://chatgpt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8.png"/><Relationship Id="rId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image" Target="../media/image10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0.png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10" Type="http://schemas.openxmlformats.org/officeDocument/2006/relationships/image" Target="../media/image18.png"/><Relationship Id="rId4" Type="http://schemas.openxmlformats.org/officeDocument/2006/relationships/image" Target="../media/image13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909AF9-8FAE-F154-51EB-1D2A82686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E90F818-F83B-D0E0-84CE-B451A360E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0285"/>
            <a:ext cx="9144000" cy="1589252"/>
          </a:xfrm>
        </p:spPr>
        <p:txBody>
          <a:bodyPr>
            <a:normAutofit/>
          </a:bodyPr>
          <a:lstStyle/>
          <a:p>
            <a:r>
              <a:rPr lang="cs-CZ" sz="9600" dirty="0">
                <a:latin typeface="shadow"/>
                <a:ea typeface="Rampart One" panose="02020900000000000000"/>
              </a:rPr>
              <a:t>Tour</a:t>
            </a:r>
            <a:r>
              <a:rPr lang="cs-CZ" sz="9600" dirty="0">
                <a:latin typeface="shadow"/>
                <a:ea typeface="Rampart One" panose="02020900000000000000" pitchFamily="18" charset="-128"/>
              </a:rPr>
              <a:t> de Beer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BF969A90-70CF-D6A1-6B80-244AE3031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368314"/>
          </a:xfrm>
        </p:spPr>
        <p:txBody>
          <a:bodyPr/>
          <a:lstStyle/>
          <a:p>
            <a:r>
              <a:rPr lang="cs-CZ" dirty="0">
                <a:latin typeface="andika bold" panose="02000000000000000000" pitchFamily="2" charset="-18"/>
                <a:ea typeface="andika bold" panose="02000000000000000000" pitchFamily="2" charset="-18"/>
                <a:cs typeface="andika bold" panose="02000000000000000000" pitchFamily="2" charset="-18"/>
              </a:rPr>
              <a:t>Matěj Fiala</a:t>
            </a:r>
          </a:p>
          <a:p>
            <a:r>
              <a:rPr lang="cs-CZ" dirty="0">
                <a:latin typeface="andika bold" panose="02000000000000000000" pitchFamily="2" charset="-18"/>
                <a:ea typeface="andika bold" panose="02000000000000000000" pitchFamily="2" charset="-18"/>
                <a:cs typeface="andika bold" panose="02000000000000000000" pitchFamily="2" charset="-18"/>
              </a:rPr>
              <a:t> Vojtěch Procházka </a:t>
            </a:r>
          </a:p>
          <a:p>
            <a:r>
              <a:rPr lang="cs-CZ" dirty="0">
                <a:latin typeface="andika bold" panose="02000000000000000000" pitchFamily="2" charset="-18"/>
                <a:ea typeface="andika bold" panose="02000000000000000000" pitchFamily="2" charset="-18"/>
                <a:cs typeface="andika bold" panose="02000000000000000000" pitchFamily="2" charset="-18"/>
              </a:rPr>
              <a:t>Adam Petr</a:t>
            </a:r>
          </a:p>
        </p:txBody>
      </p:sp>
      <p:sp>
        <p:nvSpPr>
          <p:cNvPr id="7" name="Obdélník: se zakulacenými rohy 6">
            <a:extLst>
              <a:ext uri="{FF2B5EF4-FFF2-40B4-BE49-F238E27FC236}">
                <a16:creationId xmlns:a16="http://schemas.microsoft.com/office/drawing/2014/main" id="{09B1025D-C04B-D7B4-CAEC-A93D5B700791}"/>
              </a:ext>
            </a:extLst>
          </p:cNvPr>
          <p:cNvSpPr/>
          <p:nvPr/>
        </p:nvSpPr>
        <p:spPr>
          <a:xfrm>
            <a:off x="4378059" y="6952026"/>
            <a:ext cx="2667786" cy="164783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bdélník: se zakulacenými rohy 7">
            <a:extLst>
              <a:ext uri="{FF2B5EF4-FFF2-40B4-BE49-F238E27FC236}">
                <a16:creationId xmlns:a16="http://schemas.microsoft.com/office/drawing/2014/main" id="{953FD04F-3E60-9A26-2D33-BE10227E0EB4}"/>
              </a:ext>
            </a:extLst>
          </p:cNvPr>
          <p:cNvSpPr/>
          <p:nvPr/>
        </p:nvSpPr>
        <p:spPr>
          <a:xfrm>
            <a:off x="4530458" y="10059008"/>
            <a:ext cx="2667786" cy="1647831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tx1"/>
                </a:solidFill>
              </a:rPr>
              <a:t>Okolí </a:t>
            </a:r>
          </a:p>
          <a:p>
            <a:pPr algn="ctr"/>
            <a:r>
              <a:rPr lang="cs-CZ" dirty="0">
                <a:solidFill>
                  <a:schemeClr val="tx1"/>
                </a:solidFill>
              </a:rPr>
              <a:t>Havlíčkova Brodu</a:t>
            </a:r>
          </a:p>
        </p:txBody>
      </p:sp>
      <p:sp>
        <p:nvSpPr>
          <p:cNvPr id="9" name="Obdélník: se zakulacenými rohy 8">
            <a:extLst>
              <a:ext uri="{FF2B5EF4-FFF2-40B4-BE49-F238E27FC236}">
                <a16:creationId xmlns:a16="http://schemas.microsoft.com/office/drawing/2014/main" id="{851526F7-E0CB-2BF1-7203-D799A6B5668E}"/>
              </a:ext>
            </a:extLst>
          </p:cNvPr>
          <p:cNvSpPr/>
          <p:nvPr/>
        </p:nvSpPr>
        <p:spPr>
          <a:xfrm>
            <a:off x="8506190" y="6952026"/>
            <a:ext cx="2667786" cy="164783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bdélník: se zakulacenými rohy 9">
            <a:extLst>
              <a:ext uri="{FF2B5EF4-FFF2-40B4-BE49-F238E27FC236}">
                <a16:creationId xmlns:a16="http://schemas.microsoft.com/office/drawing/2014/main" id="{B40A1A67-6DAE-3C6B-80A9-C5C30C093C60}"/>
              </a:ext>
            </a:extLst>
          </p:cNvPr>
          <p:cNvSpPr/>
          <p:nvPr/>
        </p:nvSpPr>
        <p:spPr>
          <a:xfrm>
            <a:off x="8658589" y="10059008"/>
            <a:ext cx="2667786" cy="1647831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tx1"/>
                </a:solidFill>
              </a:rPr>
              <a:t>Grafika&gt;web</a:t>
            </a:r>
          </a:p>
          <a:p>
            <a:pPr algn="ctr"/>
            <a:r>
              <a:rPr lang="cs-CZ" dirty="0">
                <a:solidFill>
                  <a:schemeClr val="tx1"/>
                </a:solidFill>
              </a:rPr>
              <a:t>(2&gt;1) </a:t>
            </a:r>
          </a:p>
        </p:txBody>
      </p:sp>
      <p:pic>
        <p:nvPicPr>
          <p:cNvPr id="11" name="Obrázek 10" descr="Obsah obrázku kreslené, klipart, kresba, ilustrace&#10;&#10;Obsah vygenerovaný umělou inteligencí může být nesprávný.">
            <a:extLst>
              <a:ext uri="{FF2B5EF4-FFF2-40B4-BE49-F238E27FC236}">
                <a16:creationId xmlns:a16="http://schemas.microsoft.com/office/drawing/2014/main" id="{C84BDA3E-158A-B190-8646-34B476A6F3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108" y="1937721"/>
            <a:ext cx="2119090" cy="2119090"/>
          </a:xfrm>
          <a:prstGeom prst="rect">
            <a:avLst/>
          </a:prstGeom>
        </p:spPr>
      </p:pic>
      <p:pic>
        <p:nvPicPr>
          <p:cNvPr id="12" name="Obrázek 11">
            <a:extLst>
              <a:ext uri="{FF2B5EF4-FFF2-40B4-BE49-F238E27FC236}">
                <a16:creationId xmlns:a16="http://schemas.microsoft.com/office/drawing/2014/main" id="{54B3F7E3-2938-BECA-8302-DFAFB38901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6021" y="1805744"/>
            <a:ext cx="1979958" cy="2119090"/>
          </a:xfrm>
          <a:prstGeom prst="rect">
            <a:avLst/>
          </a:prstGeom>
        </p:spPr>
      </p:pic>
      <p:pic>
        <p:nvPicPr>
          <p:cNvPr id="13" name="Obrázek 12">
            <a:extLst>
              <a:ext uri="{FF2B5EF4-FFF2-40B4-BE49-F238E27FC236}">
                <a16:creationId xmlns:a16="http://schemas.microsoft.com/office/drawing/2014/main" id="{03B7C7DE-A57C-C45C-94C4-CEF5BE9D02C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31176" y="1805744"/>
            <a:ext cx="1090708" cy="2119090"/>
          </a:xfrm>
          <a:prstGeom prst="rect">
            <a:avLst/>
          </a:prstGeom>
        </p:spPr>
      </p:pic>
      <p:cxnSp>
        <p:nvCxnSpPr>
          <p:cNvPr id="17" name="Přímá spojnice 16">
            <a:extLst>
              <a:ext uri="{FF2B5EF4-FFF2-40B4-BE49-F238E27FC236}">
                <a16:creationId xmlns:a16="http://schemas.microsoft.com/office/drawing/2014/main" id="{24E34539-F563-B9BE-7D76-B3AA03206783}"/>
              </a:ext>
            </a:extLst>
          </p:cNvPr>
          <p:cNvCxnSpPr>
            <a:cxnSpLocks/>
          </p:cNvCxnSpPr>
          <p:nvPr/>
        </p:nvCxnSpPr>
        <p:spPr>
          <a:xfrm>
            <a:off x="-4645950" y="2557169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Přímá spojnice 17">
            <a:extLst>
              <a:ext uri="{FF2B5EF4-FFF2-40B4-BE49-F238E27FC236}">
                <a16:creationId xmlns:a16="http://schemas.microsoft.com/office/drawing/2014/main" id="{C36309C6-C6AA-D13B-C69B-68A96B7F89E1}"/>
              </a:ext>
            </a:extLst>
          </p:cNvPr>
          <p:cNvCxnSpPr>
            <a:cxnSpLocks/>
          </p:cNvCxnSpPr>
          <p:nvPr/>
        </p:nvCxnSpPr>
        <p:spPr>
          <a:xfrm>
            <a:off x="10800068" y="2557169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Obrázek 18" descr="Obsah obrázku kreslené, klipart, kresba, ilustrace&#10;&#10;Obsah vygenerovaný umělou inteligencí může být nesprávný.">
            <a:extLst>
              <a:ext uri="{FF2B5EF4-FFF2-40B4-BE49-F238E27FC236}">
                <a16:creationId xmlns:a16="http://schemas.microsoft.com/office/drawing/2014/main" id="{D6FC286B-09C5-A9AF-CAC8-9C91BD3A524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17" y="1937721"/>
            <a:ext cx="2119090" cy="2119090"/>
          </a:xfrm>
          <a:prstGeom prst="rect">
            <a:avLst/>
          </a:prstGeom>
        </p:spPr>
      </p:pic>
      <p:sp>
        <p:nvSpPr>
          <p:cNvPr id="20" name="Obdélník: se zakulacenými rohy 19">
            <a:extLst>
              <a:ext uri="{FF2B5EF4-FFF2-40B4-BE49-F238E27FC236}">
                <a16:creationId xmlns:a16="http://schemas.microsoft.com/office/drawing/2014/main" id="{6D04FE19-2003-0199-AE5A-A07E814E0975}"/>
              </a:ext>
            </a:extLst>
          </p:cNvPr>
          <p:cNvSpPr/>
          <p:nvPr/>
        </p:nvSpPr>
        <p:spPr>
          <a:xfrm>
            <a:off x="485081" y="6969654"/>
            <a:ext cx="2667786" cy="164783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Obdélník: se zakulacenými rohy 20">
            <a:extLst>
              <a:ext uri="{FF2B5EF4-FFF2-40B4-BE49-F238E27FC236}">
                <a16:creationId xmlns:a16="http://schemas.microsoft.com/office/drawing/2014/main" id="{9540027C-9E16-816D-AB11-14C9F3BB8C44}"/>
              </a:ext>
            </a:extLst>
          </p:cNvPr>
          <p:cNvSpPr/>
          <p:nvPr/>
        </p:nvSpPr>
        <p:spPr>
          <a:xfrm>
            <a:off x="637480" y="10052256"/>
            <a:ext cx="2667786" cy="1647831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tx1"/>
                </a:solidFill>
              </a:rPr>
              <a:t>Máme rádi pivo</a:t>
            </a:r>
          </a:p>
        </p:txBody>
      </p:sp>
      <p:pic>
        <p:nvPicPr>
          <p:cNvPr id="5" name="Obrázek 4" descr="Obsah obrázku Grafika, snímek obrazovky, klipart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08793E21-F873-5F22-E675-E16A1813CB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956" y="310935"/>
            <a:ext cx="1442088" cy="143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08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dnadpis 4">
            <a:extLst>
              <a:ext uri="{FF2B5EF4-FFF2-40B4-BE49-F238E27FC236}">
                <a16:creationId xmlns:a16="http://schemas.microsoft.com/office/drawing/2014/main" id="{A67F53CF-B97A-B34E-0B98-A7EF279D287B}"/>
              </a:ext>
            </a:extLst>
          </p:cNvPr>
          <p:cNvSpPr txBox="1">
            <a:spLocks/>
          </p:cNvSpPr>
          <p:nvPr/>
        </p:nvSpPr>
        <p:spPr>
          <a:xfrm>
            <a:off x="1524000" y="-917095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Web</a:t>
            </a:r>
          </a:p>
        </p:txBody>
      </p:sp>
      <p:sp>
        <p:nvSpPr>
          <p:cNvPr id="4" name="Podnadpis 4">
            <a:extLst>
              <a:ext uri="{FF2B5EF4-FFF2-40B4-BE49-F238E27FC236}">
                <a16:creationId xmlns:a16="http://schemas.microsoft.com/office/drawing/2014/main" id="{155C7C82-5612-FEFF-0AC8-B0BF88339886}"/>
              </a:ext>
            </a:extLst>
          </p:cNvPr>
          <p:cNvSpPr txBox="1">
            <a:spLocks/>
          </p:cNvSpPr>
          <p:nvPr/>
        </p:nvSpPr>
        <p:spPr>
          <a:xfrm>
            <a:off x="1524000" y="205741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 err="1">
                <a:latin typeface="Marmelad" pitchFamily="2" charset="-18"/>
              </a:rPr>
              <a:t>Gltf</a:t>
            </a:r>
            <a:r>
              <a:rPr lang="cs-CZ" sz="4800" dirty="0">
                <a:latin typeface="Marmelad" pitchFamily="2" charset="-18"/>
              </a:rPr>
              <a:t>/</a:t>
            </a:r>
            <a:r>
              <a:rPr lang="cs-CZ" sz="4800" dirty="0" err="1">
                <a:latin typeface="Marmelad" pitchFamily="2" charset="-18"/>
              </a:rPr>
              <a:t>glb</a:t>
            </a:r>
            <a:endParaRPr lang="cs-CZ" sz="4800" dirty="0">
              <a:latin typeface="Marmelad" pitchFamily="2" charset="-18"/>
            </a:endParaRP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E59B1B89-7CEE-27CF-A96A-4B2FF6B7C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579" y="2576800"/>
            <a:ext cx="8458421" cy="4281200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D96D2470-ADD0-D760-4D89-3DE069B19D5A}"/>
              </a:ext>
            </a:extLst>
          </p:cNvPr>
          <p:cNvSpPr txBox="1"/>
          <p:nvPr/>
        </p:nvSpPr>
        <p:spPr>
          <a:xfrm>
            <a:off x="521802" y="1454532"/>
            <a:ext cx="2595711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cs-CZ" dirty="0"/>
              <a:t>Modely -&gt; </a:t>
            </a:r>
            <a:r>
              <a:rPr lang="cs-CZ" dirty="0" err="1"/>
              <a:t>glb</a:t>
            </a:r>
            <a:r>
              <a:rPr lang="cs-CZ" dirty="0"/>
              <a:t>/</a:t>
            </a:r>
            <a:r>
              <a:rPr lang="cs-CZ" dirty="0" err="1"/>
              <a:t>gltf</a:t>
            </a:r>
            <a:r>
              <a:rPr lang="cs-CZ" dirty="0"/>
              <a:t> formát</a:t>
            </a:r>
          </a:p>
          <a:p>
            <a:pPr>
              <a:spcAft>
                <a:spcPts val="2400"/>
              </a:spcAft>
            </a:pPr>
            <a:r>
              <a:rPr lang="cs-CZ" dirty="0" err="1"/>
              <a:t>Gltf</a:t>
            </a:r>
            <a:r>
              <a:rPr lang="cs-CZ" dirty="0"/>
              <a:t> -&gt; three.js objekt</a:t>
            </a:r>
          </a:p>
          <a:p>
            <a:pPr>
              <a:spcAft>
                <a:spcPts val="2400"/>
              </a:spcAft>
            </a:pPr>
            <a:r>
              <a:rPr lang="cs-CZ" b="1" dirty="0">
                <a:solidFill>
                  <a:srgbClr val="00B05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https://gltf.pmnd.rs</a:t>
            </a:r>
            <a:endParaRPr lang="cs-CZ" b="1" dirty="0">
              <a:solidFill>
                <a:srgbClr val="00B050"/>
              </a:solidFill>
            </a:endParaRPr>
          </a:p>
        </p:txBody>
      </p:sp>
      <p:sp>
        <p:nvSpPr>
          <p:cNvPr id="9" name="Podnadpis 4">
            <a:extLst>
              <a:ext uri="{FF2B5EF4-FFF2-40B4-BE49-F238E27FC236}">
                <a16:creationId xmlns:a16="http://schemas.microsoft.com/office/drawing/2014/main" id="{0C23E3A8-F5A2-685C-00C3-28119911F75D}"/>
              </a:ext>
            </a:extLst>
          </p:cNvPr>
          <p:cNvSpPr txBox="1">
            <a:spLocks/>
          </p:cNvSpPr>
          <p:nvPr/>
        </p:nvSpPr>
        <p:spPr>
          <a:xfrm>
            <a:off x="1517009" y="-882839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Grafické práce</a:t>
            </a:r>
          </a:p>
        </p:txBody>
      </p:sp>
    </p:spTree>
    <p:extLst>
      <p:ext uri="{BB962C8B-B14F-4D97-AF65-F5344CB8AC3E}">
        <p14:creationId xmlns:p14="http://schemas.microsoft.com/office/powerpoint/2010/main" val="10197023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2EE1F4-16EE-20D4-F173-A1B5190B1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dnadpis 4">
            <a:extLst>
              <a:ext uri="{FF2B5EF4-FFF2-40B4-BE49-F238E27FC236}">
                <a16:creationId xmlns:a16="http://schemas.microsoft.com/office/drawing/2014/main" id="{444314A1-CE07-0F69-58EA-A3DF5744E36A}"/>
              </a:ext>
            </a:extLst>
          </p:cNvPr>
          <p:cNvSpPr txBox="1">
            <a:spLocks/>
          </p:cNvSpPr>
          <p:nvPr/>
        </p:nvSpPr>
        <p:spPr>
          <a:xfrm>
            <a:off x="1524000" y="-917095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Web</a:t>
            </a:r>
          </a:p>
        </p:txBody>
      </p:sp>
      <p:sp>
        <p:nvSpPr>
          <p:cNvPr id="4" name="Podnadpis 4">
            <a:extLst>
              <a:ext uri="{FF2B5EF4-FFF2-40B4-BE49-F238E27FC236}">
                <a16:creationId xmlns:a16="http://schemas.microsoft.com/office/drawing/2014/main" id="{31BB3D00-85C1-BEC0-BDE4-D4AC02167568}"/>
              </a:ext>
            </a:extLst>
          </p:cNvPr>
          <p:cNvSpPr txBox="1">
            <a:spLocks/>
          </p:cNvSpPr>
          <p:nvPr/>
        </p:nvSpPr>
        <p:spPr>
          <a:xfrm>
            <a:off x="1524000" y="-937259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 err="1">
                <a:latin typeface="Marmelad" pitchFamily="2" charset="-18"/>
              </a:rPr>
              <a:t>Gltf</a:t>
            </a:r>
            <a:r>
              <a:rPr lang="cs-CZ" sz="4800" dirty="0">
                <a:latin typeface="Marmelad" pitchFamily="2" charset="-18"/>
              </a:rPr>
              <a:t>/</a:t>
            </a:r>
            <a:r>
              <a:rPr lang="cs-CZ" sz="4800" dirty="0" err="1">
                <a:latin typeface="Marmelad" pitchFamily="2" charset="-18"/>
              </a:rPr>
              <a:t>glb</a:t>
            </a:r>
            <a:endParaRPr lang="cs-CZ" sz="4800" dirty="0">
              <a:latin typeface="Marmelad" pitchFamily="2" charset="-18"/>
            </a:endParaRP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78B53BB8-2A5D-D0D4-3B51-F503B287A8FB}"/>
              </a:ext>
            </a:extLst>
          </p:cNvPr>
          <p:cNvSpPr txBox="1"/>
          <p:nvPr/>
        </p:nvSpPr>
        <p:spPr>
          <a:xfrm>
            <a:off x="1423119" y="750182"/>
            <a:ext cx="722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cs-CZ" dirty="0"/>
              <a:t>Mapy</a:t>
            </a:r>
          </a:p>
        </p:txBody>
      </p:sp>
      <p:sp>
        <p:nvSpPr>
          <p:cNvPr id="9" name="Podnadpis 4">
            <a:extLst>
              <a:ext uri="{FF2B5EF4-FFF2-40B4-BE49-F238E27FC236}">
                <a16:creationId xmlns:a16="http://schemas.microsoft.com/office/drawing/2014/main" id="{988386AC-74DB-DBE8-D3B2-E7ACDBF4193A}"/>
              </a:ext>
            </a:extLst>
          </p:cNvPr>
          <p:cNvSpPr txBox="1">
            <a:spLocks/>
          </p:cNvSpPr>
          <p:nvPr/>
        </p:nvSpPr>
        <p:spPr>
          <a:xfrm>
            <a:off x="1517009" y="69661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Vznik modelu</a:t>
            </a:r>
          </a:p>
        </p:txBody>
      </p:sp>
      <p:sp>
        <p:nvSpPr>
          <p:cNvPr id="2" name="Podnadpis 4">
            <a:extLst>
              <a:ext uri="{FF2B5EF4-FFF2-40B4-BE49-F238E27FC236}">
                <a16:creationId xmlns:a16="http://schemas.microsoft.com/office/drawing/2014/main" id="{5385DAE6-976A-0BDC-F9B9-ED38319FD024}"/>
              </a:ext>
            </a:extLst>
          </p:cNvPr>
          <p:cNvSpPr txBox="1">
            <a:spLocks/>
          </p:cNvSpPr>
          <p:nvPr/>
        </p:nvSpPr>
        <p:spPr>
          <a:xfrm>
            <a:off x="1517009" y="-969706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Grafické práce</a:t>
            </a:r>
          </a:p>
        </p:txBody>
      </p:sp>
      <p:pic>
        <p:nvPicPr>
          <p:cNvPr id="15" name="Obrázek 14" descr="Obsah obrázku klipart, kresba, ilustrace, kreslené&#10;&#10;Obsah vygenerovaný umělou inteligencí může být nesprávný.">
            <a:extLst>
              <a:ext uri="{FF2B5EF4-FFF2-40B4-BE49-F238E27FC236}">
                <a16:creationId xmlns:a16="http://schemas.microsoft.com/office/drawing/2014/main" id="{01303089-D756-54E3-531F-3623303742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6256" y="1656760"/>
            <a:ext cx="1376424" cy="1440000"/>
          </a:xfrm>
          <a:prstGeom prst="rect">
            <a:avLst/>
          </a:prstGeom>
        </p:spPr>
      </p:pic>
      <p:pic>
        <p:nvPicPr>
          <p:cNvPr id="16" name="Obrázek 15" descr="Obsah obrázku Písmo, kruh, logo, Grafika&#10;&#10;Obsah vygenerovaný umělou inteligencí může být nesprávný.">
            <a:extLst>
              <a:ext uri="{FF2B5EF4-FFF2-40B4-BE49-F238E27FC236}">
                <a16:creationId xmlns:a16="http://schemas.microsoft.com/office/drawing/2014/main" id="{E4B2DF1A-C88E-F64E-ED0E-62B0E28748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2730" y="4446450"/>
            <a:ext cx="1440000" cy="1440000"/>
          </a:xfrm>
          <a:prstGeom prst="rect">
            <a:avLst/>
          </a:prstGeom>
        </p:spPr>
      </p:pic>
      <p:pic>
        <p:nvPicPr>
          <p:cNvPr id="19" name="Obrázek 18" descr="Obsah obrázku budova, okno, dům, nemovitost&#10;&#10;Obsah vygenerovaný umělou inteligencí může být nesprávný.">
            <a:extLst>
              <a:ext uri="{FF2B5EF4-FFF2-40B4-BE49-F238E27FC236}">
                <a16:creationId xmlns:a16="http://schemas.microsoft.com/office/drawing/2014/main" id="{40C6EF27-D16E-BFE9-699A-1447570F22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2730" y="1261970"/>
            <a:ext cx="4480001" cy="2520000"/>
          </a:xfrm>
          <a:prstGeom prst="rect">
            <a:avLst/>
          </a:prstGeom>
        </p:spPr>
      </p:pic>
      <p:pic>
        <p:nvPicPr>
          <p:cNvPr id="21" name="Obrázek 20" descr="Obsah obrázku okno, budova, dům, Maketa&#10;&#10;Obsah vygenerovaný umělou inteligencí může být nesprávný.">
            <a:extLst>
              <a:ext uri="{FF2B5EF4-FFF2-40B4-BE49-F238E27FC236}">
                <a16:creationId xmlns:a16="http://schemas.microsoft.com/office/drawing/2014/main" id="{954097DB-F6C7-3392-8CDE-46129CD246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3213" y="3781970"/>
            <a:ext cx="4480000" cy="2520000"/>
          </a:xfrm>
          <a:prstGeom prst="rect">
            <a:avLst/>
          </a:prstGeom>
        </p:spPr>
      </p:pic>
      <p:pic>
        <p:nvPicPr>
          <p:cNvPr id="3" name="Obrázek 2" descr="Obsah obrázku kruh, Grafika, snímek obrazovky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2337D201-A5C7-09C1-623B-450BDBA2C8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5354" y="5346450"/>
            <a:ext cx="1321291" cy="1080000"/>
          </a:xfrm>
          <a:prstGeom prst="rect">
            <a:avLst/>
          </a:prstGeom>
        </p:spPr>
      </p:pic>
      <p:pic>
        <p:nvPicPr>
          <p:cNvPr id="1026" name="Picture 2" descr="Mapy.cz – bezplatné stažení a instalace ve Windows | Microsoft Store">
            <a:extLst>
              <a:ext uri="{FF2B5EF4-FFF2-40B4-BE49-F238E27FC236}">
                <a16:creationId xmlns:a16="http://schemas.microsoft.com/office/drawing/2014/main" id="{FD29F4F1-9548-2921-D441-EACFD07FA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436" y="1116760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Obrázek 31" descr="Obsah obrázku snímek obrazovky, kruh, kreativita, design&#10;&#10;Obsah vygenerovaný umělou inteligencí může být nesprávný.">
            <a:extLst>
              <a:ext uri="{FF2B5EF4-FFF2-40B4-BE49-F238E27FC236}">
                <a16:creationId xmlns:a16="http://schemas.microsoft.com/office/drawing/2014/main" id="{3DECA87A-3CE7-CA79-EB33-BB8F6CB3970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0339" y="2889000"/>
            <a:ext cx="1080000" cy="1080000"/>
          </a:xfrm>
          <a:prstGeom prst="rect">
            <a:avLst/>
          </a:prstGeom>
        </p:spPr>
      </p:pic>
      <p:cxnSp>
        <p:nvCxnSpPr>
          <p:cNvPr id="42" name="Spojnice: zakřivená 41">
            <a:extLst>
              <a:ext uri="{FF2B5EF4-FFF2-40B4-BE49-F238E27FC236}">
                <a16:creationId xmlns:a16="http://schemas.microsoft.com/office/drawing/2014/main" id="{916076D4-92F2-7492-EB84-38C792588B51}"/>
              </a:ext>
            </a:extLst>
          </p:cNvPr>
          <p:cNvCxnSpPr>
            <a:stCxn id="1026" idx="3"/>
            <a:endCxn id="32" idx="0"/>
          </p:cNvCxnSpPr>
          <p:nvPr/>
        </p:nvCxnSpPr>
        <p:spPr>
          <a:xfrm>
            <a:off x="2324436" y="1656760"/>
            <a:ext cx="8595903" cy="123224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pojnice: zakřivená 43">
            <a:extLst>
              <a:ext uri="{FF2B5EF4-FFF2-40B4-BE49-F238E27FC236}">
                <a16:creationId xmlns:a16="http://schemas.microsoft.com/office/drawing/2014/main" id="{E8107421-82B0-83CC-773E-B35405278B8C}"/>
              </a:ext>
            </a:extLst>
          </p:cNvPr>
          <p:cNvCxnSpPr>
            <a:stCxn id="32" idx="2"/>
            <a:endCxn id="3" idx="3"/>
          </p:cNvCxnSpPr>
          <p:nvPr/>
        </p:nvCxnSpPr>
        <p:spPr>
          <a:xfrm rot="5400000">
            <a:off x="7879767" y="2845878"/>
            <a:ext cx="1917450" cy="4163694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ovéPole 48">
            <a:extLst>
              <a:ext uri="{FF2B5EF4-FFF2-40B4-BE49-F238E27FC236}">
                <a16:creationId xmlns:a16="http://schemas.microsoft.com/office/drawing/2014/main" id="{C9283CFE-A3A0-E19E-277A-BD041115B1D1}"/>
              </a:ext>
            </a:extLst>
          </p:cNvPr>
          <p:cNvSpPr txBox="1"/>
          <p:nvPr/>
        </p:nvSpPr>
        <p:spPr>
          <a:xfrm>
            <a:off x="9031084" y="3105834"/>
            <a:ext cx="1276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Foto/</a:t>
            </a:r>
          </a:p>
          <a:p>
            <a:r>
              <a:rPr lang="cs-CZ" dirty="0"/>
              <a:t>Street </a:t>
            </a:r>
            <a:r>
              <a:rPr lang="cs-CZ" dirty="0" err="1"/>
              <a:t>view</a:t>
            </a:r>
            <a:endParaRPr lang="cs-CZ" dirty="0"/>
          </a:p>
        </p:txBody>
      </p:sp>
      <p:sp>
        <p:nvSpPr>
          <p:cNvPr id="51" name="TextovéPole 50">
            <a:extLst>
              <a:ext uri="{FF2B5EF4-FFF2-40B4-BE49-F238E27FC236}">
                <a16:creationId xmlns:a16="http://schemas.microsoft.com/office/drawing/2014/main" id="{79F797B0-44F9-52AB-9050-13F09C9E2D4E}"/>
              </a:ext>
            </a:extLst>
          </p:cNvPr>
          <p:cNvSpPr txBox="1"/>
          <p:nvPr/>
        </p:nvSpPr>
        <p:spPr>
          <a:xfrm>
            <a:off x="5661868" y="4857304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cs-CZ" dirty="0" err="1"/>
              <a:t>Blender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8169912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Přímá spojnice 9">
            <a:extLst>
              <a:ext uri="{FF2B5EF4-FFF2-40B4-BE49-F238E27FC236}">
                <a16:creationId xmlns:a16="http://schemas.microsoft.com/office/drawing/2014/main" id="{FDE8733C-8C16-8573-3A6B-FA9ADD0D87DC}"/>
              </a:ext>
            </a:extLst>
          </p:cNvPr>
          <p:cNvCxnSpPr>
            <a:cxnSpLocks/>
          </p:cNvCxnSpPr>
          <p:nvPr/>
        </p:nvCxnSpPr>
        <p:spPr>
          <a:xfrm flipH="1" flipV="1">
            <a:off x="6089009" y="971550"/>
            <a:ext cx="6991" cy="6448425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Přímá spojnice 1">
            <a:extLst>
              <a:ext uri="{FF2B5EF4-FFF2-40B4-BE49-F238E27FC236}">
                <a16:creationId xmlns:a16="http://schemas.microsoft.com/office/drawing/2014/main" id="{5A3ACA2C-AEB9-E4B5-21FB-1C5F85A4A89E}"/>
              </a:ext>
            </a:extLst>
          </p:cNvPr>
          <p:cNvCxnSpPr>
            <a:cxnSpLocks/>
          </p:cNvCxnSpPr>
          <p:nvPr/>
        </p:nvCxnSpPr>
        <p:spPr>
          <a:xfrm>
            <a:off x="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Přímá spojnice 2">
            <a:extLst>
              <a:ext uri="{FF2B5EF4-FFF2-40B4-BE49-F238E27FC236}">
                <a16:creationId xmlns:a16="http://schemas.microsoft.com/office/drawing/2014/main" id="{01652A72-173E-19B6-A9D3-F9F3DF245B20}"/>
              </a:ext>
            </a:extLst>
          </p:cNvPr>
          <p:cNvCxnSpPr>
            <a:cxnSpLocks/>
          </p:cNvCxnSpPr>
          <p:nvPr/>
        </p:nvCxnSpPr>
        <p:spPr>
          <a:xfrm>
            <a:off x="609600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Podnadpis 4">
            <a:extLst>
              <a:ext uri="{FF2B5EF4-FFF2-40B4-BE49-F238E27FC236}">
                <a16:creationId xmlns:a16="http://schemas.microsoft.com/office/drawing/2014/main" id="{5F9E3577-3C92-3AC0-4D0C-FB82F9D114E5}"/>
              </a:ext>
            </a:extLst>
          </p:cNvPr>
          <p:cNvSpPr txBox="1">
            <a:spLocks/>
          </p:cNvSpPr>
          <p:nvPr/>
        </p:nvSpPr>
        <p:spPr>
          <a:xfrm>
            <a:off x="1517009" y="107761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Grafické práce</a:t>
            </a:r>
          </a:p>
        </p:txBody>
      </p:sp>
      <p:pic>
        <p:nvPicPr>
          <p:cNvPr id="6" name="Obrázek 5" descr="Obsah obrázku klipart, kresba, ilustrace, kreslené&#10;&#10;Obsah vygenerovaný umělou inteligencí může být nesprávný.">
            <a:extLst>
              <a:ext uri="{FF2B5EF4-FFF2-40B4-BE49-F238E27FC236}">
                <a16:creationId xmlns:a16="http://schemas.microsoft.com/office/drawing/2014/main" id="{E9A62DB1-BDB2-7841-F762-DBD4D833E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788" y="1656760"/>
            <a:ext cx="1376424" cy="1440000"/>
          </a:xfrm>
          <a:prstGeom prst="rect">
            <a:avLst/>
          </a:prstGeom>
        </p:spPr>
      </p:pic>
      <p:pic>
        <p:nvPicPr>
          <p:cNvPr id="8" name="Obrázek 7" descr="Obsah obrázku Písmo, kruh, logo, Grafika&#10;&#10;Obsah vygenerovaný umělou inteligencí může být nesprávný.">
            <a:extLst>
              <a:ext uri="{FF2B5EF4-FFF2-40B4-BE49-F238E27FC236}">
                <a16:creationId xmlns:a16="http://schemas.microsoft.com/office/drawing/2014/main" id="{89689A94-FB54-87B5-4671-531FFE861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262" y="4446450"/>
            <a:ext cx="1440000" cy="1440000"/>
          </a:xfrm>
          <a:prstGeom prst="rect">
            <a:avLst/>
          </a:prstGeom>
        </p:spPr>
      </p:pic>
      <p:pic>
        <p:nvPicPr>
          <p:cNvPr id="11" name="Obrázek 10" descr="Obsah obrázku budova, okno, dům, nemovitost&#10;&#10;Obsah vygenerovaný umělou inteligencí může být nesprávný.">
            <a:extLst>
              <a:ext uri="{FF2B5EF4-FFF2-40B4-BE49-F238E27FC236}">
                <a16:creationId xmlns:a16="http://schemas.microsoft.com/office/drawing/2014/main" id="{5DF98930-429C-0690-5202-6479DC16A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62" y="1261970"/>
            <a:ext cx="4480001" cy="2520000"/>
          </a:xfrm>
          <a:prstGeom prst="rect">
            <a:avLst/>
          </a:prstGeom>
        </p:spPr>
      </p:pic>
      <p:pic>
        <p:nvPicPr>
          <p:cNvPr id="12" name="Obrázek 11" descr="Obsah obrázku okno, budova, dům, Maketa&#10;&#10;Obsah vygenerovaný umělou inteligencí může být nesprávný.">
            <a:extLst>
              <a:ext uri="{FF2B5EF4-FFF2-40B4-BE49-F238E27FC236}">
                <a16:creationId xmlns:a16="http://schemas.microsoft.com/office/drawing/2014/main" id="{69BD142B-E680-0CF8-4149-43BAA47127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2745" y="3781970"/>
            <a:ext cx="4480000" cy="2520000"/>
          </a:xfrm>
          <a:prstGeom prst="rect">
            <a:avLst/>
          </a:prstGeom>
        </p:spPr>
      </p:pic>
      <p:sp>
        <p:nvSpPr>
          <p:cNvPr id="15" name="TextovéPole 14">
            <a:extLst>
              <a:ext uri="{FF2B5EF4-FFF2-40B4-BE49-F238E27FC236}">
                <a16:creationId xmlns:a16="http://schemas.microsoft.com/office/drawing/2014/main" id="{70F9836D-0F9D-2273-9ACB-B50CD181A43A}"/>
              </a:ext>
            </a:extLst>
          </p:cNvPr>
          <p:cNvSpPr txBox="1"/>
          <p:nvPr/>
        </p:nvSpPr>
        <p:spPr>
          <a:xfrm>
            <a:off x="13307922" y="3096760"/>
            <a:ext cx="341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600" dirty="0"/>
              <a:t>-</a:t>
            </a:r>
          </a:p>
        </p:txBody>
      </p:sp>
      <p:sp>
        <p:nvSpPr>
          <p:cNvPr id="7" name="Podnadpis 4">
            <a:extLst>
              <a:ext uri="{FF2B5EF4-FFF2-40B4-BE49-F238E27FC236}">
                <a16:creationId xmlns:a16="http://schemas.microsoft.com/office/drawing/2014/main" id="{D0436B44-A6D6-296C-62AF-34005F3AB7FC}"/>
              </a:ext>
            </a:extLst>
          </p:cNvPr>
          <p:cNvSpPr txBox="1">
            <a:spLocks/>
          </p:cNvSpPr>
          <p:nvPr/>
        </p:nvSpPr>
        <p:spPr>
          <a:xfrm>
            <a:off x="1524000" y="-917095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Vznik modelu</a:t>
            </a:r>
          </a:p>
        </p:txBody>
      </p:sp>
      <p:cxnSp>
        <p:nvCxnSpPr>
          <p:cNvPr id="9" name="Přímá spojnice 8">
            <a:extLst>
              <a:ext uri="{FF2B5EF4-FFF2-40B4-BE49-F238E27FC236}">
                <a16:creationId xmlns:a16="http://schemas.microsoft.com/office/drawing/2014/main" id="{3A7F7BC2-DBB2-34EB-3212-C1B031CB5102}"/>
              </a:ext>
            </a:extLst>
          </p:cNvPr>
          <p:cNvCxnSpPr>
            <a:cxnSpLocks/>
          </p:cNvCxnSpPr>
          <p:nvPr/>
        </p:nvCxnSpPr>
        <p:spPr>
          <a:xfrm>
            <a:off x="-6115691" y="2714625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Přímá spojnice 12">
            <a:extLst>
              <a:ext uri="{FF2B5EF4-FFF2-40B4-BE49-F238E27FC236}">
                <a16:creationId xmlns:a16="http://schemas.microsoft.com/office/drawing/2014/main" id="{1D1086DD-3132-18ED-9CF8-31ECE42A33A0}"/>
              </a:ext>
            </a:extLst>
          </p:cNvPr>
          <p:cNvCxnSpPr>
            <a:cxnSpLocks/>
          </p:cNvCxnSpPr>
          <p:nvPr/>
        </p:nvCxnSpPr>
        <p:spPr>
          <a:xfrm>
            <a:off x="12248509" y="2714625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573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8CBFC-4ED8-D7F1-34F0-EBED3B53C1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Přímá spojnice 9">
            <a:extLst>
              <a:ext uri="{FF2B5EF4-FFF2-40B4-BE49-F238E27FC236}">
                <a16:creationId xmlns:a16="http://schemas.microsoft.com/office/drawing/2014/main" id="{D1050D07-6643-BE05-8934-66584E74E8AB}"/>
              </a:ext>
            </a:extLst>
          </p:cNvPr>
          <p:cNvCxnSpPr>
            <a:cxnSpLocks/>
          </p:cNvCxnSpPr>
          <p:nvPr/>
        </p:nvCxnSpPr>
        <p:spPr>
          <a:xfrm flipV="1">
            <a:off x="6096000" y="1656760"/>
            <a:ext cx="0" cy="5210765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Přímá spojnice 1">
            <a:extLst>
              <a:ext uri="{FF2B5EF4-FFF2-40B4-BE49-F238E27FC236}">
                <a16:creationId xmlns:a16="http://schemas.microsoft.com/office/drawing/2014/main" id="{E285F7D8-8D3F-D4F1-2792-C22409A33FE7}"/>
              </a:ext>
            </a:extLst>
          </p:cNvPr>
          <p:cNvCxnSpPr>
            <a:cxnSpLocks/>
          </p:cNvCxnSpPr>
          <p:nvPr/>
        </p:nvCxnSpPr>
        <p:spPr>
          <a:xfrm>
            <a:off x="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Přímá spojnice 2">
            <a:extLst>
              <a:ext uri="{FF2B5EF4-FFF2-40B4-BE49-F238E27FC236}">
                <a16:creationId xmlns:a16="http://schemas.microsoft.com/office/drawing/2014/main" id="{A1F3F112-4F50-7E12-327D-B4D0D2EEA379}"/>
              </a:ext>
            </a:extLst>
          </p:cNvPr>
          <p:cNvCxnSpPr>
            <a:cxnSpLocks/>
          </p:cNvCxnSpPr>
          <p:nvPr/>
        </p:nvCxnSpPr>
        <p:spPr>
          <a:xfrm>
            <a:off x="609600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Podnadpis 4">
            <a:extLst>
              <a:ext uri="{FF2B5EF4-FFF2-40B4-BE49-F238E27FC236}">
                <a16:creationId xmlns:a16="http://schemas.microsoft.com/office/drawing/2014/main" id="{58A5E88B-2C66-7E1B-A3E0-3A85166813C3}"/>
              </a:ext>
            </a:extLst>
          </p:cNvPr>
          <p:cNvSpPr txBox="1">
            <a:spLocks/>
          </p:cNvSpPr>
          <p:nvPr/>
        </p:nvSpPr>
        <p:spPr>
          <a:xfrm>
            <a:off x="1517009" y="107761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Zhodnocení</a:t>
            </a:r>
          </a:p>
        </p:txBody>
      </p:sp>
      <p:sp>
        <p:nvSpPr>
          <p:cNvPr id="5" name="Podnadpis 4">
            <a:extLst>
              <a:ext uri="{FF2B5EF4-FFF2-40B4-BE49-F238E27FC236}">
                <a16:creationId xmlns:a16="http://schemas.microsoft.com/office/drawing/2014/main" id="{2FD08180-1520-6F4E-4B1B-EF76EA5E70AA}"/>
              </a:ext>
            </a:extLst>
          </p:cNvPr>
          <p:cNvSpPr txBox="1">
            <a:spLocks/>
          </p:cNvSpPr>
          <p:nvPr/>
        </p:nvSpPr>
        <p:spPr>
          <a:xfrm>
            <a:off x="1524000" y="-917095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Grafické práce</a:t>
            </a:r>
          </a:p>
        </p:txBody>
      </p:sp>
      <p:pic>
        <p:nvPicPr>
          <p:cNvPr id="7" name="Obrázek 6" descr="Obsah obrázku budova, okno, dům, nemovitost&#10;&#10;Obsah vygenerovaný umělou inteligencí může být nesprávný.">
            <a:extLst>
              <a:ext uri="{FF2B5EF4-FFF2-40B4-BE49-F238E27FC236}">
                <a16:creationId xmlns:a16="http://schemas.microsoft.com/office/drawing/2014/main" id="{601CCC5D-31F6-5C46-8774-B021CB60C17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62" y="1261970"/>
            <a:ext cx="4480001" cy="2520000"/>
          </a:xfrm>
          <a:prstGeom prst="rect">
            <a:avLst/>
          </a:prstGeom>
        </p:spPr>
      </p:pic>
      <p:pic>
        <p:nvPicPr>
          <p:cNvPr id="9" name="Obrázek 8" descr="Obsah obrázku okno, budova, dům, Maketa&#10;&#10;Obsah vygenerovaný umělou inteligencí může být nesprávný.">
            <a:extLst>
              <a:ext uri="{FF2B5EF4-FFF2-40B4-BE49-F238E27FC236}">
                <a16:creationId xmlns:a16="http://schemas.microsoft.com/office/drawing/2014/main" id="{CB5A8BC6-BB6A-CC6D-6F8F-87F3EFE5FA6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2745" y="3781970"/>
            <a:ext cx="4480000" cy="2520000"/>
          </a:xfrm>
          <a:prstGeom prst="rect">
            <a:avLst/>
          </a:prstGeom>
        </p:spPr>
      </p:pic>
      <p:pic>
        <p:nvPicPr>
          <p:cNvPr id="8" name="Obrázek 7" descr="Obsah obrázku klipart, kresba, ilustrace, kreslené&#10;&#10;Obsah vygenerovaný umělou inteligencí může být nesprávný.">
            <a:extLst>
              <a:ext uri="{FF2B5EF4-FFF2-40B4-BE49-F238E27FC236}">
                <a16:creationId xmlns:a16="http://schemas.microsoft.com/office/drawing/2014/main" id="{784F9A07-D6D9-7AE3-42CD-0302451B579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788" y="1656760"/>
            <a:ext cx="1376424" cy="1440000"/>
          </a:xfrm>
          <a:prstGeom prst="rect">
            <a:avLst/>
          </a:prstGeom>
        </p:spPr>
      </p:pic>
      <p:pic>
        <p:nvPicPr>
          <p:cNvPr id="12" name="Obrázek 11" descr="Obsah obrázku Písmo, kruh, logo, Grafika&#10;&#10;Obsah vygenerovaný umělou inteligencí může být nesprávný.">
            <a:extLst>
              <a:ext uri="{FF2B5EF4-FFF2-40B4-BE49-F238E27FC236}">
                <a16:creationId xmlns:a16="http://schemas.microsoft.com/office/drawing/2014/main" id="{3C0AE29E-32F7-3097-BB3D-29168C83931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262" y="4446450"/>
            <a:ext cx="1440000" cy="1440000"/>
          </a:xfrm>
          <a:prstGeom prst="rect">
            <a:avLst/>
          </a:prstGeom>
        </p:spPr>
      </p:pic>
      <p:sp>
        <p:nvSpPr>
          <p:cNvPr id="23" name="TextovéPole 22">
            <a:extLst>
              <a:ext uri="{FF2B5EF4-FFF2-40B4-BE49-F238E27FC236}">
                <a16:creationId xmlns:a16="http://schemas.microsoft.com/office/drawing/2014/main" id="{F250254E-A3B7-B6D5-E5D9-A8DDC2E54252}"/>
              </a:ext>
            </a:extLst>
          </p:cNvPr>
          <p:cNvSpPr txBox="1"/>
          <p:nvPr/>
        </p:nvSpPr>
        <p:spPr>
          <a:xfrm>
            <a:off x="2616472" y="1782310"/>
            <a:ext cx="431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600" dirty="0"/>
              <a:t>+</a:t>
            </a: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6AC886B4-6258-40B4-782D-6200FE80DE73}"/>
              </a:ext>
            </a:extLst>
          </p:cNvPr>
          <p:cNvSpPr txBox="1"/>
          <p:nvPr/>
        </p:nvSpPr>
        <p:spPr>
          <a:xfrm>
            <a:off x="9103567" y="1782310"/>
            <a:ext cx="34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600" dirty="0"/>
              <a:t>-</a:t>
            </a:r>
          </a:p>
        </p:txBody>
      </p:sp>
      <p:sp>
        <p:nvSpPr>
          <p:cNvPr id="26" name="TextovéPole 25">
            <a:extLst>
              <a:ext uri="{FF2B5EF4-FFF2-40B4-BE49-F238E27FC236}">
                <a16:creationId xmlns:a16="http://schemas.microsoft.com/office/drawing/2014/main" id="{4C6DE119-A86F-FF36-0CAC-B01BDC40BAAA}"/>
              </a:ext>
            </a:extLst>
          </p:cNvPr>
          <p:cNvSpPr txBox="1"/>
          <p:nvPr/>
        </p:nvSpPr>
        <p:spPr>
          <a:xfrm>
            <a:off x="8254809" y="2466122"/>
            <a:ext cx="2039276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cs-CZ" dirty="0"/>
              <a:t>Time management</a:t>
            </a:r>
          </a:p>
          <a:p>
            <a:pPr>
              <a:spcAft>
                <a:spcPts val="1800"/>
              </a:spcAft>
            </a:pPr>
            <a:r>
              <a:rPr lang="cs-CZ" dirty="0"/>
              <a:t>Práce s mapami</a:t>
            </a:r>
          </a:p>
          <a:p>
            <a:pPr>
              <a:spcAft>
                <a:spcPts val="1800"/>
              </a:spcAft>
            </a:pPr>
            <a:r>
              <a:rPr lang="cs-CZ" dirty="0"/>
              <a:t>Střechy v </a:t>
            </a:r>
            <a:r>
              <a:rPr lang="cs-CZ" dirty="0" err="1"/>
              <a:t>blenderu</a:t>
            </a:r>
            <a:endParaRPr lang="cs-CZ" dirty="0"/>
          </a:p>
          <a:p>
            <a:pPr>
              <a:spcAft>
                <a:spcPts val="1800"/>
              </a:spcAft>
            </a:pPr>
            <a:r>
              <a:rPr lang="cs-CZ" dirty="0"/>
              <a:t>Three.js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B772D43C-1328-B93A-F0FD-929EB97F9CD7}"/>
              </a:ext>
            </a:extLst>
          </p:cNvPr>
          <p:cNvSpPr txBox="1"/>
          <p:nvPr/>
        </p:nvSpPr>
        <p:spPr>
          <a:xfrm>
            <a:off x="-224096660" y="-63995936"/>
            <a:ext cx="516927088" cy="616476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400000" dirty="0"/>
              <a:t>Děkujeme za pozornost</a:t>
            </a:r>
          </a:p>
        </p:txBody>
      </p:sp>
      <p:sp>
        <p:nvSpPr>
          <p:cNvPr id="15" name="TextovéPole 14">
            <a:extLst>
              <a:ext uri="{FF2B5EF4-FFF2-40B4-BE49-F238E27FC236}">
                <a16:creationId xmlns:a16="http://schemas.microsoft.com/office/drawing/2014/main" id="{D9C6A6E9-4911-05C5-AA7E-096DE535BE04}"/>
              </a:ext>
            </a:extLst>
          </p:cNvPr>
          <p:cNvSpPr txBox="1"/>
          <p:nvPr/>
        </p:nvSpPr>
        <p:spPr>
          <a:xfrm>
            <a:off x="1462433" y="2429481"/>
            <a:ext cx="2939657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cs-CZ" dirty="0" err="1"/>
              <a:t>Repetetivnost</a:t>
            </a:r>
            <a:r>
              <a:rPr lang="cs-CZ" dirty="0"/>
              <a:t> modelu (okna, dveře)</a:t>
            </a:r>
          </a:p>
          <a:p>
            <a:pPr>
              <a:spcAft>
                <a:spcPts val="1800"/>
              </a:spcAft>
            </a:pPr>
            <a:r>
              <a:rPr lang="cs-CZ" dirty="0"/>
              <a:t>Three.js</a:t>
            </a:r>
          </a:p>
          <a:p>
            <a:pPr>
              <a:spcAft>
                <a:spcPts val="1800"/>
              </a:spcAft>
            </a:pPr>
            <a:r>
              <a:rPr lang="cs-CZ" dirty="0"/>
              <a:t>Týmová práce</a:t>
            </a:r>
          </a:p>
        </p:txBody>
      </p:sp>
    </p:spTree>
    <p:extLst>
      <p:ext uri="{BB962C8B-B14F-4D97-AF65-F5344CB8AC3E}">
        <p14:creationId xmlns:p14="http://schemas.microsoft.com/office/powerpoint/2010/main" val="4179049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F29B797F-308E-A20E-44E9-B830C9141781}"/>
              </a:ext>
            </a:extLst>
          </p:cNvPr>
          <p:cNvSpPr txBox="1"/>
          <p:nvPr/>
        </p:nvSpPr>
        <p:spPr>
          <a:xfrm>
            <a:off x="4228694" y="2767280"/>
            <a:ext cx="37346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8000" dirty="0"/>
              <a:t>Otázky?</a:t>
            </a:r>
          </a:p>
        </p:txBody>
      </p:sp>
    </p:spTree>
    <p:extLst>
      <p:ext uri="{BB962C8B-B14F-4D97-AF65-F5344CB8AC3E}">
        <p14:creationId xmlns:p14="http://schemas.microsoft.com/office/powerpoint/2010/main" val="3800667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6BF18-8208-B6DE-35DA-CFFA9F749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véPole 1">
            <a:extLst>
              <a:ext uri="{FF2B5EF4-FFF2-40B4-BE49-F238E27FC236}">
                <a16:creationId xmlns:a16="http://schemas.microsoft.com/office/drawing/2014/main" id="{727761ED-9D82-473C-1A42-BEC673C147C3}"/>
              </a:ext>
            </a:extLst>
          </p:cNvPr>
          <p:cNvSpPr txBox="1"/>
          <p:nvPr/>
        </p:nvSpPr>
        <p:spPr>
          <a:xfrm>
            <a:off x="1353740" y="2828835"/>
            <a:ext cx="94845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7200" dirty="0"/>
              <a:t>Děkujeme za pozornost</a:t>
            </a:r>
          </a:p>
        </p:txBody>
      </p:sp>
    </p:spTree>
    <p:extLst>
      <p:ext uri="{BB962C8B-B14F-4D97-AF65-F5344CB8AC3E}">
        <p14:creationId xmlns:p14="http://schemas.microsoft.com/office/powerpoint/2010/main" val="315906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B6A1794-E220-A489-4CED-1ED0ADA38F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4463"/>
            <a:ext cx="9144000" cy="935037"/>
          </a:xfrm>
        </p:spPr>
        <p:txBody>
          <a:bodyPr/>
          <a:lstStyle/>
          <a:p>
            <a:r>
              <a:rPr lang="cs-CZ" dirty="0"/>
              <a:t>Zdroje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700BB57-A706-1C0D-D4BB-21C6B7537D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cs-CZ" dirty="0"/>
              <a:t>Pozadí - </a:t>
            </a:r>
            <a:r>
              <a:rPr lang="cs-CZ" dirty="0">
                <a:solidFill>
                  <a:srgbClr val="2998E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https://chatgpt.com</a:t>
            </a:r>
            <a:endParaRPr lang="cs-CZ" dirty="0">
              <a:solidFill>
                <a:srgbClr val="2998E3"/>
              </a:solidFill>
            </a:endParaRPr>
          </a:p>
          <a:p>
            <a:pPr algn="l"/>
            <a:r>
              <a:rPr lang="cs-CZ" dirty="0"/>
              <a:t>Loga - </a:t>
            </a:r>
            <a:r>
              <a:rPr lang="cs-CZ" dirty="0">
                <a:hlinkClick r:id="rId3"/>
              </a:rPr>
              <a:t>https://commons.wikimedia.org/wiki/Main_Page</a:t>
            </a:r>
            <a:endParaRPr lang="cs-CZ" dirty="0"/>
          </a:p>
          <a:p>
            <a:pPr algn="l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426563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77215F-8A49-92A6-759E-AF9BD7962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4734400" y="-30378400"/>
            <a:ext cx="222504000" cy="46860737"/>
          </a:xfrm>
        </p:spPr>
        <p:txBody>
          <a:bodyPr>
            <a:noAutofit/>
          </a:bodyPr>
          <a:lstStyle/>
          <a:p>
            <a:r>
              <a:rPr lang="cs-CZ" sz="200000" dirty="0">
                <a:latin typeface="Rampart One" panose="02020900000000000000" pitchFamily="18" charset="-128"/>
                <a:ea typeface="Rampart One" panose="02020900000000000000" pitchFamily="18" charset="-128"/>
              </a:rPr>
              <a:t>Tour de Beer</a:t>
            </a:r>
          </a:p>
        </p:txBody>
      </p:sp>
      <p:pic>
        <p:nvPicPr>
          <p:cNvPr id="9" name="Obrázek 8" descr="Obsah obrázku kreslené, klipart, kresba, ilustrace&#10;&#10;Obsah vygenerovaný umělou inteligencí může být nesprávný.">
            <a:extLst>
              <a:ext uri="{FF2B5EF4-FFF2-40B4-BE49-F238E27FC236}">
                <a16:creationId xmlns:a16="http://schemas.microsoft.com/office/drawing/2014/main" id="{878EBD6A-34F0-B3C9-8158-7C0F82DD7E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17" y="1937721"/>
            <a:ext cx="2119090" cy="2119090"/>
          </a:xfrm>
          <a:prstGeom prst="rect">
            <a:avLst/>
          </a:prstGeom>
        </p:spPr>
      </p:pic>
      <p:sp>
        <p:nvSpPr>
          <p:cNvPr id="4" name="Obdélník: se zakulacenými rohy 3">
            <a:extLst>
              <a:ext uri="{FF2B5EF4-FFF2-40B4-BE49-F238E27FC236}">
                <a16:creationId xmlns:a16="http://schemas.microsoft.com/office/drawing/2014/main" id="{40DBE815-86E6-CD19-6091-07656E85BA81}"/>
              </a:ext>
            </a:extLst>
          </p:cNvPr>
          <p:cNvSpPr/>
          <p:nvPr/>
        </p:nvSpPr>
        <p:spPr>
          <a:xfrm>
            <a:off x="485081" y="3943650"/>
            <a:ext cx="2667786" cy="164783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bdélník: se zakulacenými rohy 5">
            <a:extLst>
              <a:ext uri="{FF2B5EF4-FFF2-40B4-BE49-F238E27FC236}">
                <a16:creationId xmlns:a16="http://schemas.microsoft.com/office/drawing/2014/main" id="{97BF37B3-A34C-F7F8-9EF9-18F2CA4807B9}"/>
              </a:ext>
            </a:extLst>
          </p:cNvPr>
          <p:cNvSpPr/>
          <p:nvPr/>
        </p:nvSpPr>
        <p:spPr>
          <a:xfrm>
            <a:off x="637480" y="4056811"/>
            <a:ext cx="2667786" cy="1647831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400" dirty="0">
                <a:solidFill>
                  <a:schemeClr val="tx1"/>
                </a:solidFill>
              </a:rPr>
              <a:t>Máme rádi pivo</a:t>
            </a: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3D81D4C6-821A-0642-ACC1-9375A5529E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6021" y="1805744"/>
            <a:ext cx="1979958" cy="2119090"/>
          </a:xfrm>
          <a:prstGeom prst="rect">
            <a:avLst/>
          </a:prstGeom>
        </p:spPr>
      </p:pic>
      <p:sp>
        <p:nvSpPr>
          <p:cNvPr id="10" name="Obdélník: se zakulacenými rohy 9">
            <a:extLst>
              <a:ext uri="{FF2B5EF4-FFF2-40B4-BE49-F238E27FC236}">
                <a16:creationId xmlns:a16="http://schemas.microsoft.com/office/drawing/2014/main" id="{9167AD6C-F5BC-B621-D58D-2FCDE54E3C92}"/>
              </a:ext>
            </a:extLst>
          </p:cNvPr>
          <p:cNvSpPr/>
          <p:nvPr/>
        </p:nvSpPr>
        <p:spPr>
          <a:xfrm>
            <a:off x="4762107" y="3943650"/>
            <a:ext cx="2667786" cy="164783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bdélník: se zakulacenými rohy 12">
            <a:extLst>
              <a:ext uri="{FF2B5EF4-FFF2-40B4-BE49-F238E27FC236}">
                <a16:creationId xmlns:a16="http://schemas.microsoft.com/office/drawing/2014/main" id="{DF75B305-F9A0-C045-E7DE-E5D61B250C20}"/>
              </a:ext>
            </a:extLst>
          </p:cNvPr>
          <p:cNvSpPr/>
          <p:nvPr/>
        </p:nvSpPr>
        <p:spPr>
          <a:xfrm>
            <a:off x="4914506" y="4056811"/>
            <a:ext cx="2667786" cy="1647831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400" dirty="0">
                <a:solidFill>
                  <a:schemeClr val="tx1"/>
                </a:solidFill>
              </a:rPr>
              <a:t>Okolí </a:t>
            </a:r>
          </a:p>
          <a:p>
            <a:pPr algn="ctr"/>
            <a:r>
              <a:rPr lang="cs-CZ" sz="2400" dirty="0">
                <a:solidFill>
                  <a:schemeClr val="tx1"/>
                </a:solidFill>
              </a:rPr>
              <a:t>Havlíčkova Brodu</a:t>
            </a:r>
          </a:p>
        </p:txBody>
      </p:sp>
      <p:pic>
        <p:nvPicPr>
          <p:cNvPr id="14" name="Obrázek 13">
            <a:extLst>
              <a:ext uri="{FF2B5EF4-FFF2-40B4-BE49-F238E27FC236}">
                <a16:creationId xmlns:a16="http://schemas.microsoft.com/office/drawing/2014/main" id="{62B2889F-20F1-E476-2605-ECB6900ECB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31176" y="1805744"/>
            <a:ext cx="1090708" cy="2119090"/>
          </a:xfrm>
          <a:prstGeom prst="rect">
            <a:avLst/>
          </a:prstGeom>
        </p:spPr>
      </p:pic>
      <p:sp>
        <p:nvSpPr>
          <p:cNvPr id="15" name="Obdélník: se zakulacenými rohy 14">
            <a:extLst>
              <a:ext uri="{FF2B5EF4-FFF2-40B4-BE49-F238E27FC236}">
                <a16:creationId xmlns:a16="http://schemas.microsoft.com/office/drawing/2014/main" id="{3306CC7E-4F63-383C-BD53-6ADB2EBDF609}"/>
              </a:ext>
            </a:extLst>
          </p:cNvPr>
          <p:cNvSpPr/>
          <p:nvPr/>
        </p:nvSpPr>
        <p:spPr>
          <a:xfrm>
            <a:off x="8890238" y="3943650"/>
            <a:ext cx="2667786" cy="164783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bdélník: se zakulacenými rohy 15">
            <a:extLst>
              <a:ext uri="{FF2B5EF4-FFF2-40B4-BE49-F238E27FC236}">
                <a16:creationId xmlns:a16="http://schemas.microsoft.com/office/drawing/2014/main" id="{DC42EA07-8811-203C-D685-163D996A7819}"/>
              </a:ext>
            </a:extLst>
          </p:cNvPr>
          <p:cNvSpPr/>
          <p:nvPr/>
        </p:nvSpPr>
        <p:spPr>
          <a:xfrm>
            <a:off x="9042637" y="4056811"/>
            <a:ext cx="2667786" cy="1647831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400" dirty="0">
                <a:solidFill>
                  <a:schemeClr val="tx1"/>
                </a:solidFill>
              </a:rPr>
              <a:t>Grafika&gt;web</a:t>
            </a:r>
          </a:p>
          <a:p>
            <a:pPr algn="ctr"/>
            <a:r>
              <a:rPr lang="cs-CZ" sz="2400" dirty="0">
                <a:solidFill>
                  <a:schemeClr val="tx1"/>
                </a:solidFill>
              </a:rPr>
              <a:t>(2&gt;1) </a:t>
            </a:r>
          </a:p>
        </p:txBody>
      </p:sp>
      <p:cxnSp>
        <p:nvCxnSpPr>
          <p:cNvPr id="29" name="Přímá spojnice 28">
            <a:extLst>
              <a:ext uri="{FF2B5EF4-FFF2-40B4-BE49-F238E27FC236}">
                <a16:creationId xmlns:a16="http://schemas.microsoft.com/office/drawing/2014/main" id="{3C8F09DB-14B2-2CE3-A159-0748545CDA44}"/>
              </a:ext>
            </a:extLst>
          </p:cNvPr>
          <p:cNvCxnSpPr>
            <a:cxnSpLocks/>
          </p:cNvCxnSpPr>
          <p:nvPr/>
        </p:nvCxnSpPr>
        <p:spPr>
          <a:xfrm>
            <a:off x="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29">
            <a:extLst>
              <a:ext uri="{FF2B5EF4-FFF2-40B4-BE49-F238E27FC236}">
                <a16:creationId xmlns:a16="http://schemas.microsoft.com/office/drawing/2014/main" id="{AD28E777-14A6-2347-2064-A5297A374022}"/>
              </a:ext>
            </a:extLst>
          </p:cNvPr>
          <p:cNvCxnSpPr>
            <a:cxnSpLocks/>
          </p:cNvCxnSpPr>
          <p:nvPr/>
        </p:nvCxnSpPr>
        <p:spPr>
          <a:xfrm>
            <a:off x="609600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Podnadpis 4">
            <a:extLst>
              <a:ext uri="{FF2B5EF4-FFF2-40B4-BE49-F238E27FC236}">
                <a16:creationId xmlns:a16="http://schemas.microsoft.com/office/drawing/2014/main" id="{0EA14011-F029-55AD-52D5-6B26E69FE505}"/>
              </a:ext>
            </a:extLst>
          </p:cNvPr>
          <p:cNvSpPr txBox="1">
            <a:spLocks/>
          </p:cNvSpPr>
          <p:nvPr/>
        </p:nvSpPr>
        <p:spPr>
          <a:xfrm>
            <a:off x="1449897" y="-799612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Tým</a:t>
            </a:r>
          </a:p>
        </p:txBody>
      </p:sp>
      <p:pic>
        <p:nvPicPr>
          <p:cNvPr id="7" name="Obrázek 6" descr="Obsah obrázku Grafika, snímek obrazovky, klipart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EF61AE1C-1BCE-C4B7-8742-2A16B40E09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956" y="-1759165"/>
            <a:ext cx="1442088" cy="1432278"/>
          </a:xfrm>
          <a:prstGeom prst="rect">
            <a:avLst/>
          </a:prstGeom>
        </p:spPr>
      </p:pic>
      <p:sp>
        <p:nvSpPr>
          <p:cNvPr id="11" name="Podnadpis 4">
            <a:extLst>
              <a:ext uri="{FF2B5EF4-FFF2-40B4-BE49-F238E27FC236}">
                <a16:creationId xmlns:a16="http://schemas.microsoft.com/office/drawing/2014/main" id="{6F638ED6-0323-12BA-6216-3F367376C72B}"/>
              </a:ext>
            </a:extLst>
          </p:cNvPr>
          <p:cNvSpPr txBox="1">
            <a:spLocks/>
          </p:cNvSpPr>
          <p:nvPr/>
        </p:nvSpPr>
        <p:spPr>
          <a:xfrm>
            <a:off x="1524000" y="-874203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4800" dirty="0">
                <a:latin typeface="Marmelad" pitchFamily="2" charset="-18"/>
              </a:rPr>
              <a:t>Co?</a:t>
            </a:r>
          </a:p>
        </p:txBody>
      </p:sp>
      <p:sp>
        <p:nvSpPr>
          <p:cNvPr id="17" name="Podnadpis 16">
            <a:extLst>
              <a:ext uri="{FF2B5EF4-FFF2-40B4-BE49-F238E27FC236}">
                <a16:creationId xmlns:a16="http://schemas.microsoft.com/office/drawing/2014/main" id="{6F0DE0A3-8269-170B-28AE-35BE5D63F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8" name="Podnadpis 4">
            <a:extLst>
              <a:ext uri="{FF2B5EF4-FFF2-40B4-BE49-F238E27FC236}">
                <a16:creationId xmlns:a16="http://schemas.microsoft.com/office/drawing/2014/main" id="{3960AF9D-56FC-BBFE-C420-6187B727F54A}"/>
              </a:ext>
            </a:extLst>
          </p:cNvPr>
          <p:cNvSpPr txBox="1">
            <a:spLocks/>
          </p:cNvSpPr>
          <p:nvPr/>
        </p:nvSpPr>
        <p:spPr>
          <a:xfrm>
            <a:off x="1524000" y="140210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4800" dirty="0">
                <a:latin typeface="Marmelad" pitchFamily="2" charset="-18"/>
              </a:rPr>
              <a:t>Proč?</a:t>
            </a:r>
          </a:p>
        </p:txBody>
      </p:sp>
      <p:pic>
        <p:nvPicPr>
          <p:cNvPr id="20" name="Obrázek 19">
            <a:extLst>
              <a:ext uri="{FF2B5EF4-FFF2-40B4-BE49-F238E27FC236}">
                <a16:creationId xmlns:a16="http://schemas.microsoft.com/office/drawing/2014/main" id="{378E1FE2-5063-7009-88A6-45717A3C986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1" t="32620" r="15933" b="32620"/>
          <a:stretch/>
        </p:blipFill>
        <p:spPr>
          <a:xfrm>
            <a:off x="5600699" y="2597669"/>
            <a:ext cx="990602" cy="30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982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ázek 8" descr="Obsah obrázku kreslené, klipart, kresba, ilustrace&#10;&#10;Obsah vygenerovaný umělou inteligencí může být nesprávný.">
            <a:extLst>
              <a:ext uri="{FF2B5EF4-FFF2-40B4-BE49-F238E27FC236}">
                <a16:creationId xmlns:a16="http://schemas.microsoft.com/office/drawing/2014/main" id="{10E7A1B6-0FF2-5A3A-F4F6-41F399740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86883" y="1937721"/>
            <a:ext cx="2119090" cy="2119090"/>
          </a:xfrm>
          <a:prstGeom prst="rect">
            <a:avLst/>
          </a:prstGeom>
        </p:spPr>
      </p:pic>
      <p:sp>
        <p:nvSpPr>
          <p:cNvPr id="4" name="Obdélník: se zakulacenými rohy 3">
            <a:extLst>
              <a:ext uri="{FF2B5EF4-FFF2-40B4-BE49-F238E27FC236}">
                <a16:creationId xmlns:a16="http://schemas.microsoft.com/office/drawing/2014/main" id="{D10BB873-1AB5-CDF2-A234-08281313DB5B}"/>
              </a:ext>
            </a:extLst>
          </p:cNvPr>
          <p:cNvSpPr/>
          <p:nvPr/>
        </p:nvSpPr>
        <p:spPr>
          <a:xfrm>
            <a:off x="-11478319" y="3943650"/>
            <a:ext cx="2667786" cy="164783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bdélník: se zakulacenými rohy 5">
            <a:extLst>
              <a:ext uri="{FF2B5EF4-FFF2-40B4-BE49-F238E27FC236}">
                <a16:creationId xmlns:a16="http://schemas.microsoft.com/office/drawing/2014/main" id="{E04A8170-8F4B-FED2-8BB8-A5D3AF1F5007}"/>
              </a:ext>
            </a:extLst>
          </p:cNvPr>
          <p:cNvSpPr/>
          <p:nvPr/>
        </p:nvSpPr>
        <p:spPr>
          <a:xfrm>
            <a:off x="-11325920" y="4056811"/>
            <a:ext cx="2667786" cy="1647831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400" dirty="0">
                <a:solidFill>
                  <a:schemeClr val="tx1"/>
                </a:solidFill>
              </a:rPr>
              <a:t>Máme rádi pivo</a:t>
            </a: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C0F7B5D5-9820-242D-8B33-560D0B4D5D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6857379" y="1805744"/>
            <a:ext cx="1979958" cy="2119090"/>
          </a:xfrm>
          <a:prstGeom prst="rect">
            <a:avLst/>
          </a:prstGeom>
        </p:spPr>
      </p:pic>
      <p:sp>
        <p:nvSpPr>
          <p:cNvPr id="10" name="Obdélník: se zakulacenými rohy 9">
            <a:extLst>
              <a:ext uri="{FF2B5EF4-FFF2-40B4-BE49-F238E27FC236}">
                <a16:creationId xmlns:a16="http://schemas.microsoft.com/office/drawing/2014/main" id="{6E80BDDD-DD3A-D783-ADA5-6E94EC6F1B1B}"/>
              </a:ext>
            </a:extLst>
          </p:cNvPr>
          <p:cNvSpPr/>
          <p:nvPr/>
        </p:nvSpPr>
        <p:spPr>
          <a:xfrm>
            <a:off x="-7201293" y="3943650"/>
            <a:ext cx="2667786" cy="164783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4" name="Obrázek 13">
            <a:extLst>
              <a:ext uri="{FF2B5EF4-FFF2-40B4-BE49-F238E27FC236}">
                <a16:creationId xmlns:a16="http://schemas.microsoft.com/office/drawing/2014/main" id="{E0D14178-2DC6-9264-377C-211A7F8792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132224" y="1805744"/>
            <a:ext cx="1090708" cy="2119090"/>
          </a:xfrm>
          <a:prstGeom prst="rect">
            <a:avLst/>
          </a:prstGeom>
        </p:spPr>
      </p:pic>
      <p:sp>
        <p:nvSpPr>
          <p:cNvPr id="15" name="Obdélník: se zakulacenými rohy 14">
            <a:extLst>
              <a:ext uri="{FF2B5EF4-FFF2-40B4-BE49-F238E27FC236}">
                <a16:creationId xmlns:a16="http://schemas.microsoft.com/office/drawing/2014/main" id="{81D6BA96-EDE3-BB9A-61A2-F7CCD7FA30F6}"/>
              </a:ext>
            </a:extLst>
          </p:cNvPr>
          <p:cNvSpPr/>
          <p:nvPr/>
        </p:nvSpPr>
        <p:spPr>
          <a:xfrm>
            <a:off x="-3073162" y="3943650"/>
            <a:ext cx="2667786" cy="164783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bdélník: se zakulacenými rohy 15">
            <a:extLst>
              <a:ext uri="{FF2B5EF4-FFF2-40B4-BE49-F238E27FC236}">
                <a16:creationId xmlns:a16="http://schemas.microsoft.com/office/drawing/2014/main" id="{C703A799-264F-C7D6-E22E-4E6886A4443C}"/>
              </a:ext>
            </a:extLst>
          </p:cNvPr>
          <p:cNvSpPr/>
          <p:nvPr/>
        </p:nvSpPr>
        <p:spPr>
          <a:xfrm>
            <a:off x="-2920763" y="4056811"/>
            <a:ext cx="2667786" cy="1647831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400" dirty="0">
                <a:solidFill>
                  <a:schemeClr val="tx1"/>
                </a:solidFill>
              </a:rPr>
              <a:t>Grafika&gt;web</a:t>
            </a:r>
          </a:p>
          <a:p>
            <a:pPr algn="ctr"/>
            <a:r>
              <a:rPr lang="cs-CZ" sz="2400" dirty="0">
                <a:solidFill>
                  <a:schemeClr val="tx1"/>
                </a:solidFill>
              </a:rPr>
              <a:t>(2&gt;1) </a:t>
            </a:r>
          </a:p>
        </p:txBody>
      </p:sp>
      <p:sp>
        <p:nvSpPr>
          <p:cNvPr id="7" name="Obdélník: se zakulacenými rohy 6">
            <a:extLst>
              <a:ext uri="{FF2B5EF4-FFF2-40B4-BE49-F238E27FC236}">
                <a16:creationId xmlns:a16="http://schemas.microsoft.com/office/drawing/2014/main" id="{42814558-6CCC-6F5C-6663-021B4C0EC598}"/>
              </a:ext>
            </a:extLst>
          </p:cNvPr>
          <p:cNvSpPr/>
          <p:nvPr/>
        </p:nvSpPr>
        <p:spPr>
          <a:xfrm>
            <a:off x="-7090153" y="4056811"/>
            <a:ext cx="2667786" cy="1647831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400" dirty="0">
                <a:solidFill>
                  <a:schemeClr val="tx1"/>
                </a:solidFill>
              </a:rPr>
              <a:t>Okolí </a:t>
            </a:r>
          </a:p>
          <a:p>
            <a:pPr algn="ctr"/>
            <a:r>
              <a:rPr lang="cs-CZ" sz="2400" dirty="0">
                <a:solidFill>
                  <a:schemeClr val="tx1"/>
                </a:solidFill>
              </a:rPr>
              <a:t>Havlíčkova Brodu</a:t>
            </a:r>
          </a:p>
        </p:txBody>
      </p:sp>
      <p:cxnSp>
        <p:nvCxnSpPr>
          <p:cNvPr id="11" name="Přímá spojnice 10">
            <a:extLst>
              <a:ext uri="{FF2B5EF4-FFF2-40B4-BE49-F238E27FC236}">
                <a16:creationId xmlns:a16="http://schemas.microsoft.com/office/drawing/2014/main" id="{4AD41ABD-D793-DD43-781A-9DCF811F2A07}"/>
              </a:ext>
            </a:extLst>
          </p:cNvPr>
          <p:cNvCxnSpPr>
            <a:cxnSpLocks/>
          </p:cNvCxnSpPr>
          <p:nvPr/>
        </p:nvCxnSpPr>
        <p:spPr>
          <a:xfrm>
            <a:off x="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Přímá spojnice 11">
            <a:extLst>
              <a:ext uri="{FF2B5EF4-FFF2-40B4-BE49-F238E27FC236}">
                <a16:creationId xmlns:a16="http://schemas.microsoft.com/office/drawing/2014/main" id="{D81E2F51-6DCB-8885-3A47-30450F4BC709}"/>
              </a:ext>
            </a:extLst>
          </p:cNvPr>
          <p:cNvCxnSpPr>
            <a:cxnSpLocks/>
          </p:cNvCxnSpPr>
          <p:nvPr/>
        </p:nvCxnSpPr>
        <p:spPr>
          <a:xfrm>
            <a:off x="609600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Podnadpis 4">
            <a:extLst>
              <a:ext uri="{FF2B5EF4-FFF2-40B4-BE49-F238E27FC236}">
                <a16:creationId xmlns:a16="http://schemas.microsoft.com/office/drawing/2014/main" id="{CC6BEA14-838C-EEA4-3238-A96626A4628C}"/>
              </a:ext>
            </a:extLst>
          </p:cNvPr>
          <p:cNvSpPr txBox="1">
            <a:spLocks/>
          </p:cNvSpPr>
          <p:nvPr/>
        </p:nvSpPr>
        <p:spPr>
          <a:xfrm>
            <a:off x="1524000" y="129097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4800" dirty="0">
                <a:latin typeface="Marmelad" pitchFamily="2" charset="-18"/>
              </a:rPr>
              <a:t>Co?</a:t>
            </a:r>
          </a:p>
        </p:txBody>
      </p:sp>
      <p:sp>
        <p:nvSpPr>
          <p:cNvPr id="19" name="Podnadpis 4">
            <a:extLst>
              <a:ext uri="{FF2B5EF4-FFF2-40B4-BE49-F238E27FC236}">
                <a16:creationId xmlns:a16="http://schemas.microsoft.com/office/drawing/2014/main" id="{2A7D553E-6CD8-51D7-C558-35DCD635AA97}"/>
              </a:ext>
            </a:extLst>
          </p:cNvPr>
          <p:cNvSpPr txBox="1">
            <a:spLocks/>
          </p:cNvSpPr>
          <p:nvPr/>
        </p:nvSpPr>
        <p:spPr>
          <a:xfrm>
            <a:off x="1524000" y="-736090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4800" dirty="0">
                <a:latin typeface="Marmelad" pitchFamily="2" charset="-18"/>
              </a:rPr>
              <a:t>Proč?</a:t>
            </a: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916AF56B-CC0C-CCB5-3024-B874B3562D42}"/>
              </a:ext>
            </a:extLst>
          </p:cNvPr>
          <p:cNvSpPr txBox="1"/>
          <p:nvPr/>
        </p:nvSpPr>
        <p:spPr>
          <a:xfrm>
            <a:off x="2699448" y="1476056"/>
            <a:ext cx="10102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200"/>
              </a:spcAft>
            </a:pPr>
            <a:r>
              <a:rPr lang="cs-CZ" sz="2400" dirty="0"/>
              <a:t>3D modely		Hospody		12 </a:t>
            </a:r>
            <a:r>
              <a:rPr lang="cs-CZ" sz="2400" dirty="0" err="1"/>
              <a:t>assetů</a:t>
            </a:r>
            <a:endParaRPr lang="cs-CZ" sz="2400" dirty="0"/>
          </a:p>
        </p:txBody>
      </p:sp>
      <p:pic>
        <p:nvPicPr>
          <p:cNvPr id="23" name="Obrázek 22">
            <a:extLst>
              <a:ext uri="{FF2B5EF4-FFF2-40B4-BE49-F238E27FC236}">
                <a16:creationId xmlns:a16="http://schemas.microsoft.com/office/drawing/2014/main" id="{2E24F3F1-35F8-D2D8-B1AB-57D4F3C9DD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1" t="32620" r="15933" b="32620"/>
          <a:stretch/>
        </p:blipFill>
        <p:spPr>
          <a:xfrm>
            <a:off x="278859" y="971550"/>
            <a:ext cx="11634281" cy="355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5051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85474-3505-94DA-663B-DBD432159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dnadpis 4">
            <a:extLst>
              <a:ext uri="{FF2B5EF4-FFF2-40B4-BE49-F238E27FC236}">
                <a16:creationId xmlns:a16="http://schemas.microsoft.com/office/drawing/2014/main" id="{E37DF138-0A1D-2FBD-758B-47C587C076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-734478"/>
            <a:ext cx="9144000" cy="865187"/>
          </a:xfrm>
        </p:spPr>
        <p:txBody>
          <a:bodyPr>
            <a:normAutofit/>
          </a:bodyPr>
          <a:lstStyle/>
          <a:p>
            <a:r>
              <a:rPr lang="cs-CZ" sz="4800" dirty="0">
                <a:latin typeface="Marmelad" pitchFamily="2" charset="-18"/>
              </a:rPr>
              <a:t>Proč?</a:t>
            </a:r>
          </a:p>
        </p:txBody>
      </p:sp>
      <p:cxnSp>
        <p:nvCxnSpPr>
          <p:cNvPr id="29" name="Přímá spojnice 28">
            <a:extLst>
              <a:ext uri="{FF2B5EF4-FFF2-40B4-BE49-F238E27FC236}">
                <a16:creationId xmlns:a16="http://schemas.microsoft.com/office/drawing/2014/main" id="{3CA6BCB2-79E7-F21F-23DD-27CD8704959E}"/>
              </a:ext>
            </a:extLst>
          </p:cNvPr>
          <p:cNvCxnSpPr>
            <a:cxnSpLocks/>
          </p:cNvCxnSpPr>
          <p:nvPr/>
        </p:nvCxnSpPr>
        <p:spPr>
          <a:xfrm>
            <a:off x="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29">
            <a:extLst>
              <a:ext uri="{FF2B5EF4-FFF2-40B4-BE49-F238E27FC236}">
                <a16:creationId xmlns:a16="http://schemas.microsoft.com/office/drawing/2014/main" id="{F1CDC809-BA4B-5D77-49AD-F99211537B9B}"/>
              </a:ext>
            </a:extLst>
          </p:cNvPr>
          <p:cNvCxnSpPr>
            <a:cxnSpLocks/>
          </p:cNvCxnSpPr>
          <p:nvPr/>
        </p:nvCxnSpPr>
        <p:spPr>
          <a:xfrm>
            <a:off x="609600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Podnadpis 4">
            <a:extLst>
              <a:ext uri="{FF2B5EF4-FFF2-40B4-BE49-F238E27FC236}">
                <a16:creationId xmlns:a16="http://schemas.microsoft.com/office/drawing/2014/main" id="{F83996EC-761A-A1DB-EB80-4BCFDFEC925C}"/>
              </a:ext>
            </a:extLst>
          </p:cNvPr>
          <p:cNvSpPr txBox="1">
            <a:spLocks/>
          </p:cNvSpPr>
          <p:nvPr/>
        </p:nvSpPr>
        <p:spPr>
          <a:xfrm>
            <a:off x="1524000" y="113391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Tým</a:t>
            </a:r>
          </a:p>
        </p:txBody>
      </p:sp>
      <p:pic>
        <p:nvPicPr>
          <p:cNvPr id="11" name="Obrázek 10" descr="Obsah obrázku oblečení, osoba, Lidská tvář, rukáv&#10;&#10;Obsah vygenerovaný umělou inteligencí může být nesprávný.">
            <a:extLst>
              <a:ext uri="{FF2B5EF4-FFF2-40B4-BE49-F238E27FC236}">
                <a16:creationId xmlns:a16="http://schemas.microsoft.com/office/drawing/2014/main" id="{76AACCB9-7162-6D26-046F-4715103684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361" b="43134"/>
          <a:stretch/>
        </p:blipFill>
        <p:spPr>
          <a:xfrm>
            <a:off x="4687435" y="2029999"/>
            <a:ext cx="2809875" cy="2798003"/>
          </a:xfrm>
          <a:prstGeom prst="ellipse">
            <a:avLst/>
          </a:prstGeom>
          <a:ln w="57150">
            <a:solidFill>
              <a:srgbClr val="FFC000"/>
            </a:solidFill>
          </a:ln>
        </p:spPr>
      </p:pic>
      <p:pic>
        <p:nvPicPr>
          <p:cNvPr id="18" name="Obrázek 17" descr="Obsah obrázku oblečení, osoba, Lidská tvář, rukáv&#10;&#10;Obsah vygenerovaný umělou inteligencí může být nesprávný.">
            <a:extLst>
              <a:ext uri="{FF2B5EF4-FFF2-40B4-BE49-F238E27FC236}">
                <a16:creationId xmlns:a16="http://schemas.microsoft.com/office/drawing/2014/main" id="{58F2C4AC-B380-1985-44DA-9A99E7779D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411" t="-997" r="12411" b="50449"/>
          <a:stretch/>
        </p:blipFill>
        <p:spPr>
          <a:xfrm>
            <a:off x="388602" y="2030000"/>
            <a:ext cx="2811600" cy="2798000"/>
          </a:xfrm>
          <a:prstGeom prst="ellipse">
            <a:avLst/>
          </a:prstGeom>
          <a:ln w="57150">
            <a:solidFill>
              <a:srgbClr val="FFC000"/>
            </a:solidFill>
          </a:ln>
        </p:spPr>
      </p:pic>
      <p:pic>
        <p:nvPicPr>
          <p:cNvPr id="20" name="Obrázek 19" descr="Obsah obrázku osoba, Lidská tvář, oblečení, rukáv&#10;&#10;Obsah vygenerovaný umělou inteligencí může být nesprávný.">
            <a:extLst>
              <a:ext uri="{FF2B5EF4-FFF2-40B4-BE49-F238E27FC236}">
                <a16:creationId xmlns:a16="http://schemas.microsoft.com/office/drawing/2014/main" id="{9D644098-072C-C0CD-DDC2-F8E3E3C52B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43"/>
          <a:stretch/>
        </p:blipFill>
        <p:spPr>
          <a:xfrm>
            <a:off x="8984542" y="2030001"/>
            <a:ext cx="2811600" cy="2797999"/>
          </a:xfrm>
          <a:prstGeom prst="ellipse">
            <a:avLst/>
          </a:prstGeom>
          <a:ln w="57150">
            <a:solidFill>
              <a:srgbClr val="FFC000"/>
            </a:solidFill>
          </a:ln>
        </p:spPr>
      </p:pic>
      <p:sp>
        <p:nvSpPr>
          <p:cNvPr id="21" name="TextovéPole 20">
            <a:extLst>
              <a:ext uri="{FF2B5EF4-FFF2-40B4-BE49-F238E27FC236}">
                <a16:creationId xmlns:a16="http://schemas.microsoft.com/office/drawing/2014/main" id="{D3C5A0DF-2FD6-A0E4-EBEA-EFEE9CA78A4A}"/>
              </a:ext>
            </a:extLst>
          </p:cNvPr>
          <p:cNvSpPr txBox="1"/>
          <p:nvPr/>
        </p:nvSpPr>
        <p:spPr>
          <a:xfrm>
            <a:off x="12391697" y="2290227"/>
            <a:ext cx="4187133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200"/>
              </a:spcAft>
            </a:pPr>
            <a:r>
              <a:rPr lang="cs-CZ" sz="2400" dirty="0"/>
              <a:t>Web</a:t>
            </a:r>
          </a:p>
          <a:p>
            <a:pPr>
              <a:spcAft>
                <a:spcPts val="4200"/>
              </a:spcAft>
            </a:pPr>
            <a:r>
              <a:rPr lang="cs-CZ" sz="2400" dirty="0"/>
              <a:t>Prezentace</a:t>
            </a:r>
          </a:p>
          <a:p>
            <a:pPr>
              <a:spcAft>
                <a:spcPts val="4200"/>
              </a:spcAft>
            </a:pPr>
            <a:r>
              <a:rPr lang="cs-CZ" sz="2400" dirty="0"/>
              <a:t>„</a:t>
            </a:r>
            <a:r>
              <a:rPr lang="cs-CZ" sz="2400" dirty="0" err="1"/>
              <a:t>Popoháneč</a:t>
            </a:r>
            <a:r>
              <a:rPr lang="cs-CZ" sz="2400" dirty="0"/>
              <a:t>“</a:t>
            </a:r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1AB141C9-8A67-A295-5023-A5375F62580E}"/>
              </a:ext>
            </a:extLst>
          </p:cNvPr>
          <p:cNvSpPr txBox="1"/>
          <p:nvPr/>
        </p:nvSpPr>
        <p:spPr>
          <a:xfrm>
            <a:off x="743761" y="4975352"/>
            <a:ext cx="21012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200" dirty="0"/>
              <a:t>Matěj Fiala</a:t>
            </a:r>
          </a:p>
        </p:txBody>
      </p: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C5AFDDF7-F1C6-C556-2567-859E4269DA9D}"/>
              </a:ext>
            </a:extLst>
          </p:cNvPr>
          <p:cNvSpPr txBox="1"/>
          <p:nvPr/>
        </p:nvSpPr>
        <p:spPr>
          <a:xfrm>
            <a:off x="5083634" y="4975351"/>
            <a:ext cx="2017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200" dirty="0"/>
              <a:t>Adam Petr</a:t>
            </a: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033646DD-94A2-3CDE-F61E-F27D10E84035}"/>
              </a:ext>
            </a:extLst>
          </p:cNvPr>
          <p:cNvSpPr txBox="1"/>
          <p:nvPr/>
        </p:nvSpPr>
        <p:spPr>
          <a:xfrm>
            <a:off x="8666985" y="4972302"/>
            <a:ext cx="34467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200" dirty="0"/>
              <a:t>Vojtěch Procházka</a:t>
            </a:r>
          </a:p>
        </p:txBody>
      </p:sp>
    </p:spTree>
    <p:extLst>
      <p:ext uri="{BB962C8B-B14F-4D97-AF65-F5344CB8AC3E}">
        <p14:creationId xmlns:p14="http://schemas.microsoft.com/office/powerpoint/2010/main" val="278514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C2CBB-ACF1-2A94-1D0B-065DDA4D6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Přímá spojnice 28">
            <a:extLst>
              <a:ext uri="{FF2B5EF4-FFF2-40B4-BE49-F238E27FC236}">
                <a16:creationId xmlns:a16="http://schemas.microsoft.com/office/drawing/2014/main" id="{56FE0AB3-809D-1994-A102-7B40F5D1FACC}"/>
              </a:ext>
            </a:extLst>
          </p:cNvPr>
          <p:cNvCxnSpPr>
            <a:cxnSpLocks/>
          </p:cNvCxnSpPr>
          <p:nvPr/>
        </p:nvCxnSpPr>
        <p:spPr>
          <a:xfrm>
            <a:off x="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29">
            <a:extLst>
              <a:ext uri="{FF2B5EF4-FFF2-40B4-BE49-F238E27FC236}">
                <a16:creationId xmlns:a16="http://schemas.microsoft.com/office/drawing/2014/main" id="{BA105F6A-C084-E22F-310A-9E04FD89BC0F}"/>
              </a:ext>
            </a:extLst>
          </p:cNvPr>
          <p:cNvCxnSpPr>
            <a:cxnSpLocks/>
          </p:cNvCxnSpPr>
          <p:nvPr/>
        </p:nvCxnSpPr>
        <p:spPr>
          <a:xfrm>
            <a:off x="609600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Podnadpis 4">
            <a:extLst>
              <a:ext uri="{FF2B5EF4-FFF2-40B4-BE49-F238E27FC236}">
                <a16:creationId xmlns:a16="http://schemas.microsoft.com/office/drawing/2014/main" id="{23990345-0946-0F23-E75F-C7FB6BF8E5B4}"/>
              </a:ext>
            </a:extLst>
          </p:cNvPr>
          <p:cNvSpPr txBox="1">
            <a:spLocks/>
          </p:cNvSpPr>
          <p:nvPr/>
        </p:nvSpPr>
        <p:spPr>
          <a:xfrm>
            <a:off x="1524000" y="113391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Tým</a:t>
            </a:r>
          </a:p>
        </p:txBody>
      </p:sp>
      <p:pic>
        <p:nvPicPr>
          <p:cNvPr id="11" name="Obrázek 10" descr="Obsah obrázku oblečení, osoba, Lidská tvář, rukáv&#10;&#10;Obsah vygenerovaný umělou inteligencí může být nesprávný.">
            <a:extLst>
              <a:ext uri="{FF2B5EF4-FFF2-40B4-BE49-F238E27FC236}">
                <a16:creationId xmlns:a16="http://schemas.microsoft.com/office/drawing/2014/main" id="{02A8F9AB-9BEF-09C8-F903-2A99FD1E89F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361" b="43134"/>
          <a:stretch/>
        </p:blipFill>
        <p:spPr>
          <a:xfrm>
            <a:off x="4687435" y="2029999"/>
            <a:ext cx="2809875" cy="2798003"/>
          </a:xfrm>
          <a:prstGeom prst="ellipse">
            <a:avLst/>
          </a:prstGeom>
          <a:ln w="57150">
            <a:solidFill>
              <a:srgbClr val="FFC000">
                <a:alpha val="0"/>
              </a:srgbClr>
            </a:solidFill>
          </a:ln>
        </p:spPr>
      </p:pic>
      <p:pic>
        <p:nvPicPr>
          <p:cNvPr id="18" name="Obrázek 17" descr="Obsah obrázku oblečení, osoba, Lidská tvář, rukáv&#10;&#10;Obsah vygenerovaný umělou inteligencí může být nesprávný.">
            <a:extLst>
              <a:ext uri="{FF2B5EF4-FFF2-40B4-BE49-F238E27FC236}">
                <a16:creationId xmlns:a16="http://schemas.microsoft.com/office/drawing/2014/main" id="{72A0FA50-295D-0B03-8A20-F0D025934E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411" t="-997" r="12411" b="50449"/>
          <a:stretch/>
        </p:blipFill>
        <p:spPr>
          <a:xfrm>
            <a:off x="388602" y="2030000"/>
            <a:ext cx="2811600" cy="2798000"/>
          </a:xfrm>
          <a:prstGeom prst="ellipse">
            <a:avLst/>
          </a:prstGeom>
          <a:ln w="57150">
            <a:solidFill>
              <a:srgbClr val="FFC000"/>
            </a:solidFill>
          </a:ln>
        </p:spPr>
      </p:pic>
      <p:sp>
        <p:nvSpPr>
          <p:cNvPr id="7" name="TextovéPole 6">
            <a:extLst>
              <a:ext uri="{FF2B5EF4-FFF2-40B4-BE49-F238E27FC236}">
                <a16:creationId xmlns:a16="http://schemas.microsoft.com/office/drawing/2014/main" id="{63232093-95B8-FB33-0AF4-C8F539D2F459}"/>
              </a:ext>
            </a:extLst>
          </p:cNvPr>
          <p:cNvSpPr txBox="1"/>
          <p:nvPr/>
        </p:nvSpPr>
        <p:spPr>
          <a:xfrm>
            <a:off x="8046020" y="2290224"/>
            <a:ext cx="4187133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200"/>
              </a:spcAft>
            </a:pPr>
            <a:r>
              <a:rPr lang="cs-CZ" sz="2400" dirty="0"/>
              <a:t>Web</a:t>
            </a:r>
          </a:p>
          <a:p>
            <a:pPr>
              <a:spcAft>
                <a:spcPts val="4200"/>
              </a:spcAft>
            </a:pPr>
            <a:r>
              <a:rPr lang="cs-CZ" sz="2400" dirty="0"/>
              <a:t>Prezentace</a:t>
            </a:r>
          </a:p>
          <a:p>
            <a:pPr>
              <a:spcAft>
                <a:spcPts val="4200"/>
              </a:spcAft>
            </a:pPr>
            <a:r>
              <a:rPr lang="cs-CZ" sz="2400" dirty="0"/>
              <a:t>„</a:t>
            </a:r>
            <a:r>
              <a:rPr lang="cs-CZ" sz="2400" dirty="0" err="1"/>
              <a:t>Popoháneč</a:t>
            </a:r>
            <a:r>
              <a:rPr lang="cs-CZ" sz="2400" dirty="0"/>
              <a:t>“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7B0435BE-E759-3A30-0C23-9B0DDF503F2C}"/>
              </a:ext>
            </a:extLst>
          </p:cNvPr>
          <p:cNvSpPr txBox="1"/>
          <p:nvPr/>
        </p:nvSpPr>
        <p:spPr>
          <a:xfrm>
            <a:off x="3748912" y="2921167"/>
            <a:ext cx="37483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Matěj</a:t>
            </a:r>
            <a:r>
              <a:rPr lang="cs-CZ" sz="4800" dirty="0"/>
              <a:t> </a:t>
            </a:r>
            <a:r>
              <a:rPr lang="cs-CZ" sz="6000" dirty="0"/>
              <a:t>Fiala</a:t>
            </a:r>
            <a:endParaRPr lang="cs-CZ" sz="4800" dirty="0"/>
          </a:p>
        </p:txBody>
      </p: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34E15B14-166C-43CE-E755-5FA23BFBEC2E}"/>
              </a:ext>
            </a:extLst>
          </p:cNvPr>
          <p:cNvSpPr txBox="1"/>
          <p:nvPr/>
        </p:nvSpPr>
        <p:spPr>
          <a:xfrm>
            <a:off x="5083634" y="4975351"/>
            <a:ext cx="2017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200" dirty="0">
                <a:solidFill>
                  <a:schemeClr val="tx1">
                    <a:alpha val="0"/>
                  </a:schemeClr>
                </a:solidFill>
              </a:rPr>
              <a:t>Adam Petr</a:t>
            </a:r>
          </a:p>
        </p:txBody>
      </p:sp>
      <p:sp>
        <p:nvSpPr>
          <p:cNvPr id="25" name="TextovéPole 24">
            <a:extLst>
              <a:ext uri="{FF2B5EF4-FFF2-40B4-BE49-F238E27FC236}">
                <a16:creationId xmlns:a16="http://schemas.microsoft.com/office/drawing/2014/main" id="{BCCC8F38-BDE4-6BA2-4FB9-A169D103D55E}"/>
              </a:ext>
            </a:extLst>
          </p:cNvPr>
          <p:cNvSpPr txBox="1"/>
          <p:nvPr/>
        </p:nvSpPr>
        <p:spPr>
          <a:xfrm>
            <a:off x="12252015" y="2290225"/>
            <a:ext cx="2093567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200"/>
              </a:spcAft>
            </a:pPr>
            <a:r>
              <a:rPr lang="cs-CZ" sz="2400" dirty="0"/>
              <a:t>3D</a:t>
            </a:r>
          </a:p>
          <a:p>
            <a:pPr>
              <a:spcAft>
                <a:spcPts val="4200"/>
              </a:spcAft>
            </a:pPr>
            <a:r>
              <a:rPr lang="cs-CZ" sz="2400" dirty="0" err="1"/>
              <a:t>lorem</a:t>
            </a:r>
            <a:endParaRPr lang="cs-CZ" sz="2400" dirty="0"/>
          </a:p>
          <a:p>
            <a:pPr>
              <a:spcAft>
                <a:spcPts val="4200"/>
              </a:spcAft>
            </a:pPr>
            <a:r>
              <a:rPr lang="cs-CZ" sz="2400" dirty="0" err="1"/>
              <a:t>lorem</a:t>
            </a:r>
            <a:endParaRPr lang="cs-CZ" sz="2400" dirty="0"/>
          </a:p>
        </p:txBody>
      </p:sp>
      <p:sp>
        <p:nvSpPr>
          <p:cNvPr id="5" name="Nadpis 4">
            <a:extLst>
              <a:ext uri="{FF2B5EF4-FFF2-40B4-BE49-F238E27FC236}">
                <a16:creationId xmlns:a16="http://schemas.microsoft.com/office/drawing/2014/main" id="{2C21CAA0-F711-B129-0B5C-B579973AED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847076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93E83-ADF6-4449-E087-C99D62F9E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Přímá spojnice 28">
            <a:extLst>
              <a:ext uri="{FF2B5EF4-FFF2-40B4-BE49-F238E27FC236}">
                <a16:creationId xmlns:a16="http://schemas.microsoft.com/office/drawing/2014/main" id="{8643ECC1-D42F-BAD2-0856-F186F0DFC492}"/>
              </a:ext>
            </a:extLst>
          </p:cNvPr>
          <p:cNvCxnSpPr>
            <a:cxnSpLocks/>
          </p:cNvCxnSpPr>
          <p:nvPr/>
        </p:nvCxnSpPr>
        <p:spPr>
          <a:xfrm>
            <a:off x="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29">
            <a:extLst>
              <a:ext uri="{FF2B5EF4-FFF2-40B4-BE49-F238E27FC236}">
                <a16:creationId xmlns:a16="http://schemas.microsoft.com/office/drawing/2014/main" id="{49D18DD5-B884-FBC7-80EE-3944A2EE5AC4}"/>
              </a:ext>
            </a:extLst>
          </p:cNvPr>
          <p:cNvCxnSpPr>
            <a:cxnSpLocks/>
          </p:cNvCxnSpPr>
          <p:nvPr/>
        </p:nvCxnSpPr>
        <p:spPr>
          <a:xfrm>
            <a:off x="609600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Podnadpis 4">
            <a:extLst>
              <a:ext uri="{FF2B5EF4-FFF2-40B4-BE49-F238E27FC236}">
                <a16:creationId xmlns:a16="http://schemas.microsoft.com/office/drawing/2014/main" id="{56086E39-75BF-B7B8-BC72-2B93AC564B72}"/>
              </a:ext>
            </a:extLst>
          </p:cNvPr>
          <p:cNvSpPr txBox="1">
            <a:spLocks/>
          </p:cNvSpPr>
          <p:nvPr/>
        </p:nvSpPr>
        <p:spPr>
          <a:xfrm>
            <a:off x="1524000" y="113391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Tým</a:t>
            </a:r>
          </a:p>
        </p:txBody>
      </p:sp>
      <p:pic>
        <p:nvPicPr>
          <p:cNvPr id="11" name="Obrázek 10" descr="Obsah obrázku oblečení, osoba, Lidská tvář, rukáv&#10;&#10;Obsah vygenerovaný umělou inteligencí může být nesprávný.">
            <a:extLst>
              <a:ext uri="{FF2B5EF4-FFF2-40B4-BE49-F238E27FC236}">
                <a16:creationId xmlns:a16="http://schemas.microsoft.com/office/drawing/2014/main" id="{2E4290CB-DC0F-7F4F-5589-F148E929FA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361" b="43134"/>
          <a:stretch/>
        </p:blipFill>
        <p:spPr>
          <a:xfrm>
            <a:off x="4687435" y="2029999"/>
            <a:ext cx="2809875" cy="2798003"/>
          </a:xfrm>
          <a:prstGeom prst="ellipse">
            <a:avLst/>
          </a:prstGeom>
          <a:ln w="57150">
            <a:solidFill>
              <a:srgbClr val="FFC000"/>
            </a:solidFill>
          </a:ln>
        </p:spPr>
      </p:pic>
      <p:pic>
        <p:nvPicPr>
          <p:cNvPr id="18" name="Obrázek 17" descr="Obsah obrázku oblečení, osoba, Lidská tvář, rukáv&#10;&#10;Obsah vygenerovaný umělou inteligencí může být nesprávný.">
            <a:extLst>
              <a:ext uri="{FF2B5EF4-FFF2-40B4-BE49-F238E27FC236}">
                <a16:creationId xmlns:a16="http://schemas.microsoft.com/office/drawing/2014/main" id="{0EBA2503-023D-588E-5F69-4129A3E2FA7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411" t="-997" r="12411" b="50449"/>
          <a:stretch/>
        </p:blipFill>
        <p:spPr>
          <a:xfrm>
            <a:off x="388602" y="2030000"/>
            <a:ext cx="2811600" cy="2798000"/>
          </a:xfrm>
          <a:prstGeom prst="ellipse">
            <a:avLst/>
          </a:prstGeom>
          <a:ln w="57150">
            <a:solidFill>
              <a:srgbClr val="FFC000">
                <a:alpha val="0"/>
              </a:srgbClr>
            </a:solidFill>
          </a:ln>
        </p:spPr>
      </p:pic>
      <p:sp>
        <p:nvSpPr>
          <p:cNvPr id="7" name="TextovéPole 6">
            <a:extLst>
              <a:ext uri="{FF2B5EF4-FFF2-40B4-BE49-F238E27FC236}">
                <a16:creationId xmlns:a16="http://schemas.microsoft.com/office/drawing/2014/main" id="{1A7190F8-BBDB-6F9A-7D90-8499056B7C8C}"/>
              </a:ext>
            </a:extLst>
          </p:cNvPr>
          <p:cNvSpPr txBox="1"/>
          <p:nvPr/>
        </p:nvSpPr>
        <p:spPr>
          <a:xfrm>
            <a:off x="8666985" y="2744196"/>
            <a:ext cx="2093567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200"/>
              </a:spcAft>
            </a:pPr>
            <a:r>
              <a:rPr lang="cs-CZ" sz="2400" dirty="0"/>
              <a:t>3D </a:t>
            </a:r>
            <a:r>
              <a:rPr lang="cs-CZ" sz="2400" dirty="0" err="1"/>
              <a:t>assety</a:t>
            </a:r>
            <a:endParaRPr lang="cs-CZ" sz="2400" dirty="0"/>
          </a:p>
          <a:p>
            <a:pPr>
              <a:spcAft>
                <a:spcPts val="4200"/>
              </a:spcAft>
            </a:pPr>
            <a:r>
              <a:rPr lang="cs-CZ" sz="2400" dirty="0"/>
              <a:t>„Popoháněn“</a:t>
            </a:r>
          </a:p>
        </p:txBody>
      </p: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0D557FC1-1A3A-6F5D-781E-BEA2096CF950}"/>
              </a:ext>
            </a:extLst>
          </p:cNvPr>
          <p:cNvSpPr txBox="1"/>
          <p:nvPr/>
        </p:nvSpPr>
        <p:spPr>
          <a:xfrm>
            <a:off x="608005" y="2921168"/>
            <a:ext cx="35444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Adam</a:t>
            </a:r>
            <a:r>
              <a:rPr lang="cs-CZ" sz="3200" dirty="0"/>
              <a:t> </a:t>
            </a:r>
            <a:r>
              <a:rPr lang="cs-CZ" sz="6000" dirty="0"/>
              <a:t>Petr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8FE30ACF-76F0-6307-C4B8-0F9BC25067AD}"/>
              </a:ext>
            </a:extLst>
          </p:cNvPr>
          <p:cNvSpPr txBox="1"/>
          <p:nvPr/>
        </p:nvSpPr>
        <p:spPr>
          <a:xfrm>
            <a:off x="8666985" y="4972302"/>
            <a:ext cx="34467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200" dirty="0">
                <a:solidFill>
                  <a:schemeClr val="tx1">
                    <a:alpha val="0"/>
                  </a:schemeClr>
                </a:solidFill>
              </a:rPr>
              <a:t>Vojtěch Procházka</a:t>
            </a:r>
          </a:p>
        </p:txBody>
      </p:sp>
      <p:pic>
        <p:nvPicPr>
          <p:cNvPr id="23" name="Obrázek 22" descr="Obsah obrázku osoba, Lidská tvář, oblečení, rukáv&#10;&#10;Obsah vygenerovaný umělou inteligencí může být nesprávný.">
            <a:extLst>
              <a:ext uri="{FF2B5EF4-FFF2-40B4-BE49-F238E27FC236}">
                <a16:creationId xmlns:a16="http://schemas.microsoft.com/office/drawing/2014/main" id="{F76D0B41-9141-4B41-7E89-A8E58F168EC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43"/>
          <a:stretch/>
        </p:blipFill>
        <p:spPr>
          <a:xfrm>
            <a:off x="8984542" y="2030001"/>
            <a:ext cx="2811600" cy="2797999"/>
          </a:xfrm>
          <a:prstGeom prst="ellipse">
            <a:avLst/>
          </a:prstGeom>
          <a:ln w="57150">
            <a:solidFill>
              <a:srgbClr val="FFC000">
                <a:alpha val="0"/>
              </a:srgbClr>
            </a:solidFill>
          </a:ln>
        </p:spPr>
      </p:pic>
    </p:spTree>
    <p:extLst>
      <p:ext uri="{BB962C8B-B14F-4D97-AF65-F5344CB8AC3E}">
        <p14:creationId xmlns:p14="http://schemas.microsoft.com/office/powerpoint/2010/main" val="586663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F97F35-F4BD-04AE-B6AD-80F8ADE56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Přímá spojnice 28">
            <a:extLst>
              <a:ext uri="{FF2B5EF4-FFF2-40B4-BE49-F238E27FC236}">
                <a16:creationId xmlns:a16="http://schemas.microsoft.com/office/drawing/2014/main" id="{AA5DCF7D-A008-C8D0-CBBC-C1349FCC82A0}"/>
              </a:ext>
            </a:extLst>
          </p:cNvPr>
          <p:cNvCxnSpPr>
            <a:cxnSpLocks/>
          </p:cNvCxnSpPr>
          <p:nvPr/>
        </p:nvCxnSpPr>
        <p:spPr>
          <a:xfrm>
            <a:off x="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29">
            <a:extLst>
              <a:ext uri="{FF2B5EF4-FFF2-40B4-BE49-F238E27FC236}">
                <a16:creationId xmlns:a16="http://schemas.microsoft.com/office/drawing/2014/main" id="{B67556A2-4FED-229B-AE97-37A9AF66AF81}"/>
              </a:ext>
            </a:extLst>
          </p:cNvPr>
          <p:cNvCxnSpPr>
            <a:cxnSpLocks/>
          </p:cNvCxnSpPr>
          <p:nvPr/>
        </p:nvCxnSpPr>
        <p:spPr>
          <a:xfrm>
            <a:off x="609600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Podnadpis 4">
            <a:extLst>
              <a:ext uri="{FF2B5EF4-FFF2-40B4-BE49-F238E27FC236}">
                <a16:creationId xmlns:a16="http://schemas.microsoft.com/office/drawing/2014/main" id="{079F1514-BBBF-9027-88C6-FD2BA4C2AF4C}"/>
              </a:ext>
            </a:extLst>
          </p:cNvPr>
          <p:cNvSpPr txBox="1">
            <a:spLocks/>
          </p:cNvSpPr>
          <p:nvPr/>
        </p:nvSpPr>
        <p:spPr>
          <a:xfrm>
            <a:off x="1524000" y="113391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Tým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342C5BEE-8CA5-36C5-11FC-CB008C5CF065}"/>
              </a:ext>
            </a:extLst>
          </p:cNvPr>
          <p:cNvSpPr txBox="1"/>
          <p:nvPr/>
        </p:nvSpPr>
        <p:spPr>
          <a:xfrm>
            <a:off x="680135" y="2815463"/>
            <a:ext cx="2093567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200"/>
              </a:spcAft>
            </a:pPr>
            <a:r>
              <a:rPr lang="cs-CZ" sz="2400" dirty="0"/>
              <a:t>3D </a:t>
            </a:r>
            <a:r>
              <a:rPr lang="cs-CZ" sz="2400" dirty="0" err="1"/>
              <a:t>assety</a:t>
            </a:r>
            <a:endParaRPr lang="cs-CZ" sz="2400" dirty="0"/>
          </a:p>
          <a:p>
            <a:pPr>
              <a:spcAft>
                <a:spcPts val="4200"/>
              </a:spcAft>
            </a:pPr>
            <a:r>
              <a:rPr lang="cs-CZ" sz="2400" dirty="0"/>
              <a:t>Loga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C41B6135-A075-E23B-3868-DB17EB908FC0}"/>
              </a:ext>
            </a:extLst>
          </p:cNvPr>
          <p:cNvSpPr txBox="1"/>
          <p:nvPr/>
        </p:nvSpPr>
        <p:spPr>
          <a:xfrm>
            <a:off x="2315792" y="2933713"/>
            <a:ext cx="63058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Vojtěch Procházka</a:t>
            </a:r>
          </a:p>
        </p:txBody>
      </p:sp>
      <p:pic>
        <p:nvPicPr>
          <p:cNvPr id="4" name="Obrázek 3" descr="Obsah obrázku osoba, Lidská tvář, oblečení, rukáv&#10;&#10;Obsah vygenerovaný umělou inteligencí může být nesprávný.">
            <a:extLst>
              <a:ext uri="{FF2B5EF4-FFF2-40B4-BE49-F238E27FC236}">
                <a16:creationId xmlns:a16="http://schemas.microsoft.com/office/drawing/2014/main" id="{4BE21269-7E33-7292-8182-FFE378A31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43"/>
          <a:stretch/>
        </p:blipFill>
        <p:spPr>
          <a:xfrm>
            <a:off x="8984542" y="2030001"/>
            <a:ext cx="2811600" cy="2797999"/>
          </a:xfrm>
          <a:prstGeom prst="ellipse">
            <a:avLst/>
          </a:prstGeom>
          <a:ln w="57150">
            <a:solidFill>
              <a:srgbClr val="FFC000"/>
            </a:solidFill>
          </a:ln>
        </p:spPr>
      </p:pic>
      <p:pic>
        <p:nvPicPr>
          <p:cNvPr id="5" name="Obrázek 4" descr="Obsah obrázku kruh, Grafika, snímek obrazovky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7D5F0309-D66F-4179-D012-342B0ABF6A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406" y="2849200"/>
            <a:ext cx="1593051" cy="1302133"/>
          </a:xfrm>
          <a:prstGeom prst="rect">
            <a:avLst/>
          </a:prstGeom>
        </p:spPr>
      </p:pic>
      <p:sp>
        <p:nvSpPr>
          <p:cNvPr id="9" name="Podnadpis 4">
            <a:extLst>
              <a:ext uri="{FF2B5EF4-FFF2-40B4-BE49-F238E27FC236}">
                <a16:creationId xmlns:a16="http://schemas.microsoft.com/office/drawing/2014/main" id="{E9E07657-C54F-7EE0-CE62-65E2DF6C0D02}"/>
              </a:ext>
            </a:extLst>
          </p:cNvPr>
          <p:cNvSpPr txBox="1">
            <a:spLocks/>
          </p:cNvSpPr>
          <p:nvPr/>
        </p:nvSpPr>
        <p:spPr>
          <a:xfrm>
            <a:off x="1517009" y="-1192534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Programy</a:t>
            </a:r>
          </a:p>
        </p:txBody>
      </p:sp>
      <p:pic>
        <p:nvPicPr>
          <p:cNvPr id="10" name="Obrázek 9" descr="Obsah obrázku Barevnost, Grafika, kruh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C6E0DA10-0462-343B-701F-BAA9EAFDF7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8141" y="1248779"/>
            <a:ext cx="1199999" cy="1800000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DFB588F0-D63C-5B61-010E-7D70B13A6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78141" y="4709221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Obrázek 11" descr="Obsah obrázku Grafika, Písmo, symbol, logo&#10;&#10;Obsah vygenerovaný umělou inteligencí může být nesprávný.">
            <a:extLst>
              <a:ext uri="{FF2B5EF4-FFF2-40B4-BE49-F238E27FC236}">
                <a16:creationId xmlns:a16="http://schemas.microsoft.com/office/drawing/2014/main" id="{29D08D03-797F-DAA9-7B35-851764EB86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1020" y="4706207"/>
            <a:ext cx="1845044" cy="1800000"/>
          </a:xfrm>
          <a:prstGeom prst="rect">
            <a:avLst/>
          </a:prstGeom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9003F440-AE7C-3200-2CD4-B54B4A8DC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2508" y="1248779"/>
            <a:ext cx="1846894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1984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C043B-42D9-050D-C03F-C6EB73655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Přímá spojnice 28">
            <a:extLst>
              <a:ext uri="{FF2B5EF4-FFF2-40B4-BE49-F238E27FC236}">
                <a16:creationId xmlns:a16="http://schemas.microsoft.com/office/drawing/2014/main" id="{05D30614-C8E1-0DE8-29FF-14606293715A}"/>
              </a:ext>
            </a:extLst>
          </p:cNvPr>
          <p:cNvCxnSpPr>
            <a:cxnSpLocks/>
          </p:cNvCxnSpPr>
          <p:nvPr/>
        </p:nvCxnSpPr>
        <p:spPr>
          <a:xfrm>
            <a:off x="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29">
            <a:extLst>
              <a:ext uri="{FF2B5EF4-FFF2-40B4-BE49-F238E27FC236}">
                <a16:creationId xmlns:a16="http://schemas.microsoft.com/office/drawing/2014/main" id="{40271FA3-CFE1-8A30-A036-82B727C256F0}"/>
              </a:ext>
            </a:extLst>
          </p:cNvPr>
          <p:cNvCxnSpPr>
            <a:cxnSpLocks/>
          </p:cNvCxnSpPr>
          <p:nvPr/>
        </p:nvCxnSpPr>
        <p:spPr>
          <a:xfrm>
            <a:off x="609600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Podnadpis 4">
            <a:extLst>
              <a:ext uri="{FF2B5EF4-FFF2-40B4-BE49-F238E27FC236}">
                <a16:creationId xmlns:a16="http://schemas.microsoft.com/office/drawing/2014/main" id="{620B3246-0E1B-5BEE-7191-9CDE851BA21B}"/>
              </a:ext>
            </a:extLst>
          </p:cNvPr>
          <p:cNvSpPr txBox="1">
            <a:spLocks/>
          </p:cNvSpPr>
          <p:nvPr/>
        </p:nvSpPr>
        <p:spPr>
          <a:xfrm>
            <a:off x="1524000" y="7094772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Tým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8B7C720F-AA75-F1B5-B179-E305A3DA01DF}"/>
              </a:ext>
            </a:extLst>
          </p:cNvPr>
          <p:cNvSpPr txBox="1"/>
          <p:nvPr/>
        </p:nvSpPr>
        <p:spPr>
          <a:xfrm>
            <a:off x="689561" y="9271607"/>
            <a:ext cx="2093567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200"/>
              </a:spcAft>
            </a:pPr>
            <a:r>
              <a:rPr lang="cs-CZ" sz="2400" dirty="0"/>
              <a:t>3D</a:t>
            </a:r>
          </a:p>
          <a:p>
            <a:pPr>
              <a:spcAft>
                <a:spcPts val="4200"/>
              </a:spcAft>
            </a:pPr>
            <a:r>
              <a:rPr lang="cs-CZ" sz="2400" dirty="0" err="1"/>
              <a:t>lorem</a:t>
            </a:r>
            <a:endParaRPr lang="cs-CZ" sz="2400" dirty="0"/>
          </a:p>
          <a:p>
            <a:pPr>
              <a:spcAft>
                <a:spcPts val="4200"/>
              </a:spcAft>
            </a:pPr>
            <a:r>
              <a:rPr lang="cs-CZ" sz="2400" dirty="0" err="1"/>
              <a:t>lorem</a:t>
            </a:r>
            <a:endParaRPr lang="cs-CZ" sz="2400" dirty="0"/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45A2335B-1B98-3461-C482-42B13AB4BF3B}"/>
              </a:ext>
            </a:extLst>
          </p:cNvPr>
          <p:cNvSpPr txBox="1"/>
          <p:nvPr/>
        </p:nvSpPr>
        <p:spPr>
          <a:xfrm>
            <a:off x="2315792" y="9915094"/>
            <a:ext cx="63058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Vojtěch Procházka</a:t>
            </a:r>
          </a:p>
        </p:txBody>
      </p:sp>
      <p:pic>
        <p:nvPicPr>
          <p:cNvPr id="4" name="Obrázek 3" descr="Obsah obrázku osoba, Lidská tvář, oblečení, rukáv&#10;&#10;Obsah vygenerovaný umělou inteligencí může být nesprávný.">
            <a:extLst>
              <a:ext uri="{FF2B5EF4-FFF2-40B4-BE49-F238E27FC236}">
                <a16:creationId xmlns:a16="http://schemas.microsoft.com/office/drawing/2014/main" id="{EE10A9CE-AD1B-9E0D-2B6E-E880BA025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43"/>
          <a:stretch/>
        </p:blipFill>
        <p:spPr>
          <a:xfrm>
            <a:off x="8984542" y="9011382"/>
            <a:ext cx="2811600" cy="2797999"/>
          </a:xfrm>
          <a:prstGeom prst="ellipse">
            <a:avLst/>
          </a:prstGeom>
          <a:ln w="57150">
            <a:solidFill>
              <a:srgbClr val="FFC000"/>
            </a:solidFill>
          </a:ln>
        </p:spPr>
      </p:pic>
      <p:sp>
        <p:nvSpPr>
          <p:cNvPr id="5" name="Podnadpis 4">
            <a:extLst>
              <a:ext uri="{FF2B5EF4-FFF2-40B4-BE49-F238E27FC236}">
                <a16:creationId xmlns:a16="http://schemas.microsoft.com/office/drawing/2014/main" id="{751F582C-01CF-59E0-DD5D-1ABDF0AEED0A}"/>
              </a:ext>
            </a:extLst>
          </p:cNvPr>
          <p:cNvSpPr txBox="1">
            <a:spLocks/>
          </p:cNvSpPr>
          <p:nvPr/>
        </p:nvSpPr>
        <p:spPr>
          <a:xfrm>
            <a:off x="1524000" y="-917095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Tým</a:t>
            </a:r>
          </a:p>
        </p:txBody>
      </p:sp>
      <p:sp>
        <p:nvSpPr>
          <p:cNvPr id="6" name="Podnadpis 4">
            <a:extLst>
              <a:ext uri="{FF2B5EF4-FFF2-40B4-BE49-F238E27FC236}">
                <a16:creationId xmlns:a16="http://schemas.microsoft.com/office/drawing/2014/main" id="{1C0DF65A-8A91-1746-DA34-40DF22E6A90F}"/>
              </a:ext>
            </a:extLst>
          </p:cNvPr>
          <p:cNvSpPr txBox="1">
            <a:spLocks/>
          </p:cNvSpPr>
          <p:nvPr/>
        </p:nvSpPr>
        <p:spPr>
          <a:xfrm>
            <a:off x="1517009" y="107761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Programy</a:t>
            </a:r>
          </a:p>
        </p:txBody>
      </p:sp>
      <p:pic>
        <p:nvPicPr>
          <p:cNvPr id="9" name="Obrázek 8" descr="Obsah obrázku Barevnost, Grafika, kruh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5437592D-4B4A-870B-C3F5-D859EB7C1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61" y="1248779"/>
            <a:ext cx="1199999" cy="1800000"/>
          </a:xfrm>
          <a:prstGeom prst="rect">
            <a:avLst/>
          </a:prstGeom>
        </p:spPr>
      </p:pic>
      <p:pic>
        <p:nvPicPr>
          <p:cNvPr id="11" name="Obrázek 10" descr="Obsah obrázku kruh, Grafika, snímek obrazovky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01CBDCC1-B921-1FE9-4CA8-5DE61914A2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455" y="1494418"/>
            <a:ext cx="4755398" cy="3886981"/>
          </a:xfrm>
          <a:prstGeom prst="rect">
            <a:avLst/>
          </a:prstGeom>
        </p:spPr>
      </p:pic>
      <p:pic>
        <p:nvPicPr>
          <p:cNvPr id="13" name="Obrázek 12" descr="Obsah obrázku Grafika, Písmo, symbol, logo&#10;&#10;Obsah vygenerovaný umělou inteligencí může být nesprávný.">
            <a:extLst>
              <a:ext uri="{FF2B5EF4-FFF2-40B4-BE49-F238E27FC236}">
                <a16:creationId xmlns:a16="http://schemas.microsoft.com/office/drawing/2014/main" id="{637F4CF2-010B-FF10-E420-C1CD3AED61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1098" y="4706207"/>
            <a:ext cx="1845044" cy="18000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70B9379-06AA-AC26-1C30-66F9D6E80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561" y="4709221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26E1DB2-7C88-0DF3-7936-A3B173AD9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2586" y="1248779"/>
            <a:ext cx="1846894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Podnadpis 4">
            <a:extLst>
              <a:ext uri="{FF2B5EF4-FFF2-40B4-BE49-F238E27FC236}">
                <a16:creationId xmlns:a16="http://schemas.microsoft.com/office/drawing/2014/main" id="{8D6BC6D8-D037-9AFF-C0DE-3005FC37B322}"/>
              </a:ext>
            </a:extLst>
          </p:cNvPr>
          <p:cNvSpPr txBox="1">
            <a:spLocks/>
          </p:cNvSpPr>
          <p:nvPr/>
        </p:nvSpPr>
        <p:spPr>
          <a:xfrm>
            <a:off x="1669409" y="-889132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Web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7F80FC86-7651-4942-2618-7ECE0E834F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068" y="1977341"/>
            <a:ext cx="384984" cy="34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>
            <a:extLst>
              <a:ext uri="{FF2B5EF4-FFF2-40B4-BE49-F238E27FC236}">
                <a16:creationId xmlns:a16="http://schemas.microsoft.com/office/drawing/2014/main" id="{7776D304-541C-05E0-1826-F4CF1F6ABD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47" t="10382" r="8132" b="7194"/>
          <a:stretch/>
        </p:blipFill>
        <p:spPr bwMode="auto">
          <a:xfrm>
            <a:off x="10753312" y="1967046"/>
            <a:ext cx="341620" cy="34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>
            <a:extLst>
              <a:ext uri="{FF2B5EF4-FFF2-40B4-BE49-F238E27FC236}">
                <a16:creationId xmlns:a16="http://schemas.microsoft.com/office/drawing/2014/main" id="{BB82A6BF-19FD-AE85-65A4-29DA9F290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025" y="5402410"/>
            <a:ext cx="347968" cy="34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8F08C938-5C74-3AB2-99E4-45325EF23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8886" y="3489535"/>
            <a:ext cx="963414" cy="85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>
            <a:extLst>
              <a:ext uri="{FF2B5EF4-FFF2-40B4-BE49-F238E27FC236}">
                <a16:creationId xmlns:a16="http://schemas.microsoft.com/office/drawing/2014/main" id="{FED21D5A-7A96-6CF0-3442-3991F9BCC9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47" t="10382" r="8132" b="7194"/>
          <a:stretch/>
        </p:blipFill>
        <p:spPr bwMode="auto">
          <a:xfrm>
            <a:off x="7191920" y="3521831"/>
            <a:ext cx="854896" cy="85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brázek 7" descr="Obsah obrázku text, Písmo, Grafika, logo&#10;&#10;Obsah vygenerovaný umělou inteligencí může být nesprávný.">
            <a:extLst>
              <a:ext uri="{FF2B5EF4-FFF2-40B4-BE49-F238E27FC236}">
                <a16:creationId xmlns:a16="http://schemas.microsoft.com/office/drawing/2014/main" id="{30EF7049-4863-F42D-FB41-652EE3D28B79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974" y="5384467"/>
            <a:ext cx="1205292" cy="51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586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1870E-0B7C-73CF-C681-41B29B298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Přímá spojnice 28">
            <a:extLst>
              <a:ext uri="{FF2B5EF4-FFF2-40B4-BE49-F238E27FC236}">
                <a16:creationId xmlns:a16="http://schemas.microsoft.com/office/drawing/2014/main" id="{43B997A4-CDC4-2420-A3A4-F75E2CF84398}"/>
              </a:ext>
            </a:extLst>
          </p:cNvPr>
          <p:cNvCxnSpPr>
            <a:cxnSpLocks/>
          </p:cNvCxnSpPr>
          <p:nvPr/>
        </p:nvCxnSpPr>
        <p:spPr>
          <a:xfrm>
            <a:off x="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29">
            <a:extLst>
              <a:ext uri="{FF2B5EF4-FFF2-40B4-BE49-F238E27FC236}">
                <a16:creationId xmlns:a16="http://schemas.microsoft.com/office/drawing/2014/main" id="{B525983F-20AF-6DC5-35CC-04F546E4C9B0}"/>
              </a:ext>
            </a:extLst>
          </p:cNvPr>
          <p:cNvCxnSpPr>
            <a:cxnSpLocks/>
          </p:cNvCxnSpPr>
          <p:nvPr/>
        </p:nvCxnSpPr>
        <p:spPr>
          <a:xfrm>
            <a:off x="6096000" y="971550"/>
            <a:ext cx="609600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Podnadpis 4">
            <a:extLst>
              <a:ext uri="{FF2B5EF4-FFF2-40B4-BE49-F238E27FC236}">
                <a16:creationId xmlns:a16="http://schemas.microsoft.com/office/drawing/2014/main" id="{24638C3F-634B-7CCA-C8CB-B34EA143A8F4}"/>
              </a:ext>
            </a:extLst>
          </p:cNvPr>
          <p:cNvSpPr txBox="1">
            <a:spLocks/>
          </p:cNvSpPr>
          <p:nvPr/>
        </p:nvSpPr>
        <p:spPr>
          <a:xfrm>
            <a:off x="1524000" y="7094772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Tým</a:t>
            </a:r>
          </a:p>
        </p:txBody>
      </p:sp>
      <p:sp>
        <p:nvSpPr>
          <p:cNvPr id="5" name="Podnadpis 4">
            <a:extLst>
              <a:ext uri="{FF2B5EF4-FFF2-40B4-BE49-F238E27FC236}">
                <a16:creationId xmlns:a16="http://schemas.microsoft.com/office/drawing/2014/main" id="{4DB23987-F993-226F-AC37-8D36FB04EC1B}"/>
              </a:ext>
            </a:extLst>
          </p:cNvPr>
          <p:cNvSpPr txBox="1">
            <a:spLocks/>
          </p:cNvSpPr>
          <p:nvPr/>
        </p:nvSpPr>
        <p:spPr>
          <a:xfrm>
            <a:off x="1524000" y="-917095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 err="1">
                <a:latin typeface="Marmelad" pitchFamily="2" charset="-18"/>
              </a:rPr>
              <a:t>Gltf</a:t>
            </a:r>
            <a:r>
              <a:rPr lang="cs-CZ" sz="4800" dirty="0">
                <a:latin typeface="Marmelad" pitchFamily="2" charset="-18"/>
              </a:rPr>
              <a:t>/</a:t>
            </a:r>
            <a:r>
              <a:rPr lang="cs-CZ" sz="4800" dirty="0" err="1">
                <a:latin typeface="Marmelad" pitchFamily="2" charset="-18"/>
              </a:rPr>
              <a:t>glb</a:t>
            </a:r>
            <a:endParaRPr lang="cs-CZ" sz="4800" dirty="0">
              <a:latin typeface="Marmelad" pitchFamily="2" charset="-18"/>
            </a:endParaRPr>
          </a:p>
        </p:txBody>
      </p:sp>
      <p:sp>
        <p:nvSpPr>
          <p:cNvPr id="6" name="Podnadpis 4">
            <a:extLst>
              <a:ext uri="{FF2B5EF4-FFF2-40B4-BE49-F238E27FC236}">
                <a16:creationId xmlns:a16="http://schemas.microsoft.com/office/drawing/2014/main" id="{CF049D99-7E55-3536-3A99-D6901116F072}"/>
              </a:ext>
            </a:extLst>
          </p:cNvPr>
          <p:cNvSpPr txBox="1">
            <a:spLocks/>
          </p:cNvSpPr>
          <p:nvPr/>
        </p:nvSpPr>
        <p:spPr>
          <a:xfrm>
            <a:off x="1517009" y="107761"/>
            <a:ext cx="9144000" cy="865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800" dirty="0">
                <a:latin typeface="Marmelad" pitchFamily="2" charset="-18"/>
              </a:rPr>
              <a:t>Web</a:t>
            </a:r>
          </a:p>
        </p:txBody>
      </p:sp>
      <p:pic>
        <p:nvPicPr>
          <p:cNvPr id="9" name="Obrázek 8" descr="Obsah obrázku Barevnost, Grafika, kruh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2653BE19-2374-D9C2-44B3-ECFC2876A6C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614" y="2088859"/>
            <a:ext cx="79894" cy="119840"/>
          </a:xfrm>
          <a:prstGeom prst="rect">
            <a:avLst/>
          </a:prstGeom>
        </p:spPr>
      </p:pic>
      <p:pic>
        <p:nvPicPr>
          <p:cNvPr id="11" name="Obrázek 10" descr="Obsah obrázku kruh, Grafika, snímek obrazovky, grafický design&#10;&#10;Obsah vygenerovaný umělou inteligencí může být nesprávný.">
            <a:extLst>
              <a:ext uri="{FF2B5EF4-FFF2-40B4-BE49-F238E27FC236}">
                <a16:creationId xmlns:a16="http://schemas.microsoft.com/office/drawing/2014/main" id="{C51DD3E8-20AF-7FBC-F01A-38EEF0AAC88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852" y="3308516"/>
            <a:ext cx="316604" cy="258786"/>
          </a:xfrm>
          <a:prstGeom prst="rect">
            <a:avLst/>
          </a:prstGeom>
        </p:spPr>
      </p:pic>
      <p:pic>
        <p:nvPicPr>
          <p:cNvPr id="13" name="Obrázek 12" descr="Obsah obrázku Grafika, Písmo, symbol, logo&#10;&#10;Obsah vygenerovaný umělou inteligencí může být nesprávný.">
            <a:extLst>
              <a:ext uri="{FF2B5EF4-FFF2-40B4-BE49-F238E27FC236}">
                <a16:creationId xmlns:a16="http://schemas.microsoft.com/office/drawing/2014/main" id="{8578CEBA-6C4A-91AC-D03D-03FBF4AF473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201" y="5546287"/>
            <a:ext cx="122838" cy="11984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2495AC5-D63E-4767-D3CC-DEF223543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641" y="5549301"/>
            <a:ext cx="119840" cy="11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BB98986-4887-7A88-A8AD-E3026EE697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4552" y="2088859"/>
            <a:ext cx="122962" cy="11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6252BD7-D98E-038E-4943-92A71EEEB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945" y="1132617"/>
            <a:ext cx="2021052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8F2B912-54B6-9B0B-DAC0-62767DEEFF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47" t="10382" r="8132" b="7194"/>
          <a:stretch/>
        </p:blipFill>
        <p:spPr bwMode="auto">
          <a:xfrm>
            <a:off x="9977912" y="1243300"/>
            <a:ext cx="1793404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AC449105-D4A8-DBC2-87E1-755915D0F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642" y="4673848"/>
            <a:ext cx="1826733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26A2AB23-BE11-5182-1F85-6ECC1D55F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5816" y="2729769"/>
            <a:ext cx="2669554" cy="237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0C893424-8869-E95F-663C-0D08574020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47" t="10382" r="8132" b="7194"/>
          <a:stretch/>
        </p:blipFill>
        <p:spPr bwMode="auto">
          <a:xfrm>
            <a:off x="6434938" y="2762065"/>
            <a:ext cx="2368860" cy="237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2AC535EA-DE0A-50FD-B784-2791BA201EC7}"/>
              </a:ext>
            </a:extLst>
          </p:cNvPr>
          <p:cNvSpPr txBox="1"/>
          <p:nvPr/>
        </p:nvSpPr>
        <p:spPr>
          <a:xfrm>
            <a:off x="5570811" y="3456541"/>
            <a:ext cx="5549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5400" dirty="0"/>
              <a:t>+</a:t>
            </a:r>
          </a:p>
        </p:txBody>
      </p:sp>
      <p:pic>
        <p:nvPicPr>
          <p:cNvPr id="22" name="Obrázek 21" descr="Obsah obrázku text, Písmo, Grafika, logo&#10;&#10;Obsah vygenerovaný umělou inteligencí může být nesprávný.">
            <a:extLst>
              <a:ext uri="{FF2B5EF4-FFF2-40B4-BE49-F238E27FC236}">
                <a16:creationId xmlns:a16="http://schemas.microsoft.com/office/drawing/2014/main" id="{316F4223-0A50-6743-D810-C9148C1673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080" y="4761204"/>
            <a:ext cx="4191608" cy="1800000"/>
          </a:xfrm>
          <a:prstGeom prst="rect">
            <a:avLst/>
          </a:prstGeom>
        </p:spPr>
      </p:pic>
      <p:sp>
        <p:nvSpPr>
          <p:cNvPr id="24" name="Nadpis 23">
            <a:extLst>
              <a:ext uri="{FF2B5EF4-FFF2-40B4-BE49-F238E27FC236}">
                <a16:creationId xmlns:a16="http://schemas.microsoft.com/office/drawing/2014/main" id="{4FE48738-C110-6778-7A12-D75CFABE85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cxnSp>
        <p:nvCxnSpPr>
          <p:cNvPr id="7" name="Přímá spojnice 6">
            <a:extLst>
              <a:ext uri="{FF2B5EF4-FFF2-40B4-BE49-F238E27FC236}">
                <a16:creationId xmlns:a16="http://schemas.microsoft.com/office/drawing/2014/main" id="{8340BD9C-D20A-1DB7-9396-58C19170073C}"/>
              </a:ext>
            </a:extLst>
          </p:cNvPr>
          <p:cNvCxnSpPr>
            <a:cxnSpLocks/>
          </p:cNvCxnSpPr>
          <p:nvPr/>
        </p:nvCxnSpPr>
        <p:spPr>
          <a:xfrm flipH="1" flipV="1">
            <a:off x="6089009" y="6991350"/>
            <a:ext cx="6991" cy="6448425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687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tiv Office">
  <a:themeElements>
    <a:clrScheme name="Žlutá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TM02900771[[fn=Řez]]</Template>
  <TotalTime>333</TotalTime>
  <Words>231</Words>
  <Application>Microsoft Office PowerPoint</Application>
  <PresentationFormat>Širokoúhlá obrazovka</PresentationFormat>
  <Paragraphs>101</Paragraphs>
  <Slides>16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16</vt:i4>
      </vt:variant>
    </vt:vector>
  </HeadingPairs>
  <TitlesOfParts>
    <vt:vector size="24" baseType="lpstr">
      <vt:lpstr>andika bold</vt:lpstr>
      <vt:lpstr>Aptos</vt:lpstr>
      <vt:lpstr>Aptos Display</vt:lpstr>
      <vt:lpstr>Arial</vt:lpstr>
      <vt:lpstr>Marmelad</vt:lpstr>
      <vt:lpstr>Rampart One</vt:lpstr>
      <vt:lpstr>shadow</vt:lpstr>
      <vt:lpstr>Motiv Office</vt:lpstr>
      <vt:lpstr>Tour de Beer</vt:lpstr>
      <vt:lpstr>Tour de Beer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Fiala Matěj (4TB)</dc:creator>
  <cp:lastModifiedBy>Fiala Matěj (4TB)</cp:lastModifiedBy>
  <cp:revision>6</cp:revision>
  <dcterms:created xsi:type="dcterms:W3CDTF">2025-04-15T09:43:08Z</dcterms:created>
  <dcterms:modified xsi:type="dcterms:W3CDTF">2025-04-20T09:53:43Z</dcterms:modified>
</cp:coreProperties>
</file>

<file path=docProps/thumbnail.jpeg>
</file>